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D0ADD7-DC0E-4FCB-A7D2-E38CDA14596A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DE2883C-2D30-491C-92E4-F80639C9A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Виникнення писемності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uk-UA" dirty="0" smtClean="0"/>
              <a:t>Войтенко</a:t>
            </a:r>
          </a:p>
          <a:p>
            <a:r>
              <a:rPr lang="uk-UA" dirty="0" smtClean="0"/>
              <a:t> </a:t>
            </a:r>
            <a:r>
              <a:rPr lang="uk-UA" dirty="0" smtClean="0"/>
              <a:t>Тетяна Валеріївна </a:t>
            </a:r>
          </a:p>
          <a:p>
            <a:r>
              <a:rPr lang="uk-UA" dirty="0" err="1" smtClean="0"/>
              <a:t>Курахівська</a:t>
            </a:r>
            <a:r>
              <a:rPr lang="uk-UA" dirty="0" smtClean="0"/>
              <a:t> ЗОШ І-ІІІ ступенів №1</a:t>
            </a:r>
            <a:endParaRPr lang="uk-UA" dirty="0" smtClean="0"/>
          </a:p>
          <a:p>
            <a:r>
              <a:rPr lang="uk-UA" dirty="0" smtClean="0"/>
              <a:t>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6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30245" cy="62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stendik.com/image/cache/data/catalog_for_site/22-stendy%20predmetnye/22.09-ukrainskij/22.09-02/22.9-02-1-1000x100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661987"/>
            <a:ext cx="5029200" cy="579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1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328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5185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3448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16824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14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Виникнення писемності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писемності</dc:title>
  <dc:creator>User</dc:creator>
  <cp:lastModifiedBy>User</cp:lastModifiedBy>
  <cp:revision>7</cp:revision>
  <dcterms:created xsi:type="dcterms:W3CDTF">2012-10-10T13:12:31Z</dcterms:created>
  <dcterms:modified xsi:type="dcterms:W3CDTF">2013-11-19T18:11:29Z</dcterms:modified>
</cp:coreProperties>
</file>