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8" r:id="rId8"/>
    <p:sldId id="260" r:id="rId9"/>
    <p:sldId id="261" r:id="rId10"/>
    <p:sldId id="262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32DC-E3A0-4FD5-9C6C-5414B4E59DB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2B35-68E7-41CC-BBEA-EDE388228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32DC-E3A0-4FD5-9C6C-5414B4E59DB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2B35-68E7-41CC-BBEA-EDE388228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32DC-E3A0-4FD5-9C6C-5414B4E59DB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2B35-68E7-41CC-BBEA-EDE388228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32DC-E3A0-4FD5-9C6C-5414B4E59DB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2B35-68E7-41CC-BBEA-EDE388228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32DC-E3A0-4FD5-9C6C-5414B4E59DB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2B35-68E7-41CC-BBEA-EDE388228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32DC-E3A0-4FD5-9C6C-5414B4E59DB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2B35-68E7-41CC-BBEA-EDE388228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32DC-E3A0-4FD5-9C6C-5414B4E59DB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2B35-68E7-41CC-BBEA-EDE388228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32DC-E3A0-4FD5-9C6C-5414B4E59DB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2B35-68E7-41CC-BBEA-EDE388228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32DC-E3A0-4FD5-9C6C-5414B4E59DB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2B35-68E7-41CC-BBEA-EDE388228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32DC-E3A0-4FD5-9C6C-5414B4E59DB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2B35-68E7-41CC-BBEA-EDE388228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32DC-E3A0-4FD5-9C6C-5414B4E59DB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2B35-68E7-41CC-BBEA-EDE388228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932DC-E3A0-4FD5-9C6C-5414B4E59DB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12B35-68E7-41CC-BBEA-EDE388228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Легенды и сказания коми народа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Составила учитель начальных классов 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МОУ «СОШ»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пст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Визиндор</a:t>
            </a: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Куликова Светлана Станиславовна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19256" cy="65293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На берегу реки живёт чудовищный лесной человек в косматой одежде из невыделанной медвежьей шкуры, жестокий и беспощадный. Был </a:t>
            </a:r>
            <a:r>
              <a:rPr lang="ru-RU" sz="1800" dirty="0" err="1" smtClean="0"/>
              <a:t>Яг-Морт</a:t>
            </a:r>
            <a:r>
              <a:rPr lang="ru-RU" sz="1800" dirty="0" smtClean="0"/>
              <a:t> великим колдуном, насылал болезни, падёж скота, летние пожары. Он похищает невесту молодца </a:t>
            </a:r>
            <a:r>
              <a:rPr lang="ru-RU" sz="1800" dirty="0" err="1" smtClean="0"/>
              <a:t>Тугана</a:t>
            </a:r>
            <a:r>
              <a:rPr lang="ru-RU" sz="1800" dirty="0" smtClean="0"/>
              <a:t> красавицу Райду. Удалой </a:t>
            </a:r>
            <a:r>
              <a:rPr lang="ru-RU" sz="1800" dirty="0" err="1" smtClean="0"/>
              <a:t>Туган</a:t>
            </a:r>
            <a:r>
              <a:rPr lang="ru-RU" sz="1800" dirty="0" smtClean="0"/>
              <a:t> собирает друзей, вооружённых стрелами, копьями, вилами и отправляется на поиски невесты. Трудно далась победа над </a:t>
            </a:r>
            <a:r>
              <a:rPr lang="ru-RU" sz="1800" dirty="0" err="1" smtClean="0"/>
              <a:t>Яг-Мортом</a:t>
            </a:r>
            <a:r>
              <a:rPr lang="ru-RU" sz="1800" dirty="0" smtClean="0"/>
              <a:t>, но покорился колдун, показал, где </a:t>
            </a:r>
            <a:r>
              <a:rPr lang="ru-RU" sz="1800" dirty="0" err="1" smtClean="0"/>
              <a:t>Райда.Коми</a:t>
            </a:r>
            <a:r>
              <a:rPr lang="ru-RU" sz="1800" dirty="0" smtClean="0"/>
              <a:t> отрубили ему голову, вогнали в спину осиновый кол, чтобы встать не мог.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646579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75240" cy="58092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На берегу реки </a:t>
            </a:r>
            <a:r>
              <a:rPr lang="ru-RU" sz="1800" dirty="0" err="1" smtClean="0"/>
              <a:t>Выми</a:t>
            </a:r>
            <a:r>
              <a:rPr lang="ru-RU" sz="1800" dirty="0" smtClean="0"/>
              <a:t> артель встретилась с большим </a:t>
            </a:r>
            <a:r>
              <a:rPr lang="ru-RU" sz="1800" dirty="0" err="1" smtClean="0"/>
              <a:t>вымским</a:t>
            </a:r>
            <a:r>
              <a:rPr lang="ru-RU" sz="1800" dirty="0" smtClean="0"/>
              <a:t>  медведем, и тот проглотил всех шестерых братьев. Между тем у матери рождается последний сын, растёт сказочно быстро, становится богатырём и отправляется на поиски пропавших братьев. Юноша встречается с медведем, вступает с ним в поединок. Убивает его, находит  своих братьев, окропляет их живой водой.  Собрав всю добычу они возвращаются домой.</a:t>
            </a:r>
            <a:endParaRPr lang="ru-RU" sz="1800" dirty="0"/>
          </a:p>
        </p:txBody>
      </p:sp>
      <p:pic>
        <p:nvPicPr>
          <p:cNvPr id="9218" name="Picture 2" descr="сканирование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2204864"/>
            <a:ext cx="57936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dirty="0" smtClean="0"/>
              <a:t>                                                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</a:t>
            </a:r>
            <a:r>
              <a:rPr lang="ru-RU" sz="1800" dirty="0" smtClean="0"/>
              <a:t>Литература.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1.Легенды и сказания народа коми. Альбом репродукций графических работ </a:t>
            </a:r>
            <a:r>
              <a:rPr lang="ru-RU" sz="1800" dirty="0" smtClean="0"/>
              <a:t>В.Г.Игнатова.</a:t>
            </a:r>
            <a:br>
              <a:rPr lang="ru-RU" sz="1800" dirty="0" smtClean="0"/>
            </a:br>
            <a:r>
              <a:rPr lang="ru-RU" sz="1800" dirty="0" smtClean="0"/>
              <a:t>2.Коми легенды и предания/Сост. Ю.Г.Рочев.- Сыктывкар, 1984.-176 с.</a:t>
            </a:r>
            <a:br>
              <a:rPr lang="ru-RU" sz="1800" dirty="0" smtClean="0"/>
            </a:br>
            <a:r>
              <a:rPr lang="ru-RU" sz="1800" dirty="0" smtClean="0"/>
              <a:t>3.Коми </a:t>
            </a:r>
            <a:r>
              <a:rPr lang="ru-RU" sz="1800" dirty="0" err="1" smtClean="0"/>
              <a:t>йозкостса</a:t>
            </a:r>
            <a:r>
              <a:rPr lang="ru-RU" sz="1800" dirty="0" smtClean="0"/>
              <a:t> </a:t>
            </a:r>
            <a:r>
              <a:rPr lang="ru-RU" sz="1800" dirty="0" err="1" smtClean="0"/>
              <a:t>важ</a:t>
            </a:r>
            <a:r>
              <a:rPr lang="ru-RU" sz="1800" dirty="0" smtClean="0"/>
              <a:t> </a:t>
            </a:r>
            <a:r>
              <a:rPr lang="ru-RU" sz="1800" dirty="0" err="1" smtClean="0"/>
              <a:t>висьтъяс</a:t>
            </a:r>
            <a:r>
              <a:rPr lang="ru-RU" sz="1800" dirty="0" smtClean="0"/>
              <a:t>/ Сост., пер. с коми; </a:t>
            </a:r>
            <a:r>
              <a:rPr lang="ru-RU" sz="1800" dirty="0" err="1" smtClean="0"/>
              <a:t>коммент</a:t>
            </a:r>
            <a:r>
              <a:rPr lang="ru-RU" sz="1800" dirty="0" smtClean="0"/>
              <a:t>. Ю.Г.Рочева.- Сыктывкар: Коми кн. Изд-во, 2006.-240., </a:t>
            </a:r>
            <a:r>
              <a:rPr lang="ru-RU" sz="1800" dirty="0" err="1" smtClean="0"/>
              <a:t>илл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1.Познакомить обучающихся с эпическими персонажами коми легенд и сказаний.</a:t>
            </a:r>
          </a:p>
          <a:p>
            <a:r>
              <a:rPr lang="ru-RU" dirty="0" smtClean="0"/>
              <a:t>2.Познакомить с творчеством художника В.Игнатова.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931224" cy="50891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Колдун </a:t>
            </a:r>
            <a:r>
              <a:rPr lang="ru-RU" sz="1800" dirty="0" err="1" smtClean="0"/>
              <a:t>Шыпича</a:t>
            </a:r>
            <a:r>
              <a:rPr lang="ru-RU" sz="1800" dirty="0" smtClean="0"/>
              <a:t> три года охраняет зарытые в глухом лесу сокровища, награбленные его сообщниками. </a:t>
            </a:r>
            <a:r>
              <a:rPr lang="ru-RU" sz="1800" dirty="0" err="1" smtClean="0"/>
              <a:t>Ёма</a:t>
            </a:r>
            <a:r>
              <a:rPr lang="ru-RU" sz="1800" dirty="0" smtClean="0"/>
              <a:t> лишает его колдовских способностей. На колдуна  нападают разбойники. Произнесённое над водой первое заклятие вызвало наводнение, затопившее врагов по колено; от второго их затопило по грудь, от третьего по шею. Вражескому предводителю удаётся добраться до </a:t>
            </a:r>
            <a:r>
              <a:rPr lang="ru-RU" sz="1800" dirty="0" err="1" smtClean="0"/>
              <a:t>Шыпичи</a:t>
            </a:r>
            <a:r>
              <a:rPr lang="ru-RU" sz="1800" dirty="0" smtClean="0"/>
              <a:t>, но убить никак его не могут. </a:t>
            </a:r>
            <a:r>
              <a:rPr lang="ru-RU" sz="1800" dirty="0" err="1" smtClean="0"/>
              <a:t>Шыпича</a:t>
            </a:r>
            <a:r>
              <a:rPr lang="ru-RU" sz="1800" dirty="0" smtClean="0"/>
              <a:t>, устав от борьбы, открывает секрет: надо разрезать на </a:t>
            </a:r>
            <a:r>
              <a:rPr lang="ru-RU" sz="1800" dirty="0" smtClean="0"/>
              <a:t>части его </a:t>
            </a:r>
            <a:r>
              <a:rPr lang="ru-RU" sz="1800" dirty="0" smtClean="0"/>
              <a:t>волшебный пояс.</a:t>
            </a:r>
            <a:endParaRPr lang="ru-RU" sz="1800" dirty="0"/>
          </a:p>
        </p:txBody>
      </p:sp>
      <p:pic>
        <p:nvPicPr>
          <p:cNvPr id="8194" name="Picture 2" descr="сканирование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5328592" cy="363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нирование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64904"/>
            <a:ext cx="5544616" cy="37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>В тереме над </a:t>
            </a:r>
            <a:r>
              <a:rPr lang="ru-RU" sz="1800" dirty="0" err="1" smtClean="0"/>
              <a:t>Сысолой</a:t>
            </a:r>
            <a:r>
              <a:rPr lang="ru-RU" sz="1800" dirty="0" smtClean="0"/>
              <a:t> жили его дочери. Одна была с белыми волосами- дочь Солнца, другая – темноволосая. Её звали дочь </a:t>
            </a:r>
            <a:r>
              <a:rPr lang="ru-RU" sz="1800" dirty="0" smtClean="0"/>
              <a:t>Луны</a:t>
            </a:r>
            <a:r>
              <a:rPr lang="ru-RU" sz="1800" dirty="0" smtClean="0"/>
              <a:t>. Дочери сидели у окна, когда отец шёл к </a:t>
            </a:r>
            <a:r>
              <a:rPr lang="ru-RU" sz="1800" dirty="0" err="1" smtClean="0"/>
              <a:t>Ёме</a:t>
            </a:r>
            <a:r>
              <a:rPr lang="ru-RU" sz="1800" dirty="0" smtClean="0"/>
              <a:t>, смотрели на облака, на воду и видели смерть отца, потому что всё это было написано в книге, лежащей в золотом тереме на крыше неба у великого бога Ена.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859216" cy="58092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Пера занимается земледелием, охотничьим промыслом. Он дружелюбен. Миролюбив. Вспыльчив и отходчив. Не может терпеть несправедливости. По зову московского царя коми богатырь идёт на битву с чудовищем, побивает его. Царь хочет наградить Перу золотом-серебром, но тот от награды отказывается, принимает лишь грамоту на лесные угодья. В схватке с Ворса смертельно ранит противника и становится мужем его жены. Однако, обнаружив колдовские хитрости женщины убивает и её.</a:t>
            </a:r>
            <a:endParaRPr lang="ru-RU" sz="1800" dirty="0"/>
          </a:p>
        </p:txBody>
      </p:sp>
      <p:pic>
        <p:nvPicPr>
          <p:cNvPr id="2050" name="Picture 2" descr="сканирование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2488236"/>
            <a:ext cx="5472609" cy="346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>Сюжет о Кирьяне – </a:t>
            </a:r>
            <a:r>
              <a:rPr lang="ru-RU" sz="1800" dirty="0" err="1" smtClean="0"/>
              <a:t>Варьяне</a:t>
            </a:r>
            <a:r>
              <a:rPr lang="ru-RU" sz="1800" dirty="0" smtClean="0"/>
              <a:t>  впервые  записан в </a:t>
            </a:r>
            <a:r>
              <a:rPr lang="ru-RU" sz="1800" dirty="0" err="1" smtClean="0"/>
              <a:t>Усть-Вымском</a:t>
            </a:r>
            <a:r>
              <a:rPr lang="ru-RU" sz="1800" dirty="0" smtClean="0"/>
              <a:t> районе. В остальных коми районах не известен. Вещие птицы сорока и ворон приносят </a:t>
            </a:r>
            <a:r>
              <a:rPr lang="ru-RU" sz="1800" dirty="0" err="1" smtClean="0"/>
              <a:t>Левонику-царю</a:t>
            </a:r>
            <a:r>
              <a:rPr lang="ru-RU" sz="1800" dirty="0" smtClean="0"/>
              <a:t> тревожную весть о нападении на государство врагов. </a:t>
            </a:r>
            <a:r>
              <a:rPr lang="ru-RU" sz="1800" dirty="0" err="1" smtClean="0"/>
              <a:t>Левоник-царь</a:t>
            </a:r>
            <a:r>
              <a:rPr lang="ru-RU" sz="1800" dirty="0" smtClean="0"/>
              <a:t> посылает верных слуг к </a:t>
            </a:r>
            <a:r>
              <a:rPr lang="ru-RU" sz="1800" dirty="0" err="1" smtClean="0"/>
              <a:t>Кирьяну-Варьяну</a:t>
            </a:r>
            <a:r>
              <a:rPr lang="ru-RU" sz="1800" dirty="0" smtClean="0"/>
              <a:t>, «Русской земли защитнику», просить его </a:t>
            </a:r>
            <a:r>
              <a:rPr lang="ru-RU" sz="1800" dirty="0" err="1" smtClean="0"/>
              <a:t>помощи.Кирьян-Варьян</a:t>
            </a:r>
            <a:r>
              <a:rPr lang="ru-RU" sz="1800" dirty="0" smtClean="0"/>
              <a:t> отправляется в путь на вещем вороном коне в платье кольчужном, с саблей булатной.</a:t>
            </a:r>
            <a:endParaRPr lang="ru-RU" sz="1800" dirty="0"/>
          </a:p>
        </p:txBody>
      </p:sp>
      <p:pic>
        <p:nvPicPr>
          <p:cNvPr id="3074" name="Picture 2" descr="сканирование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2440" y="2179261"/>
            <a:ext cx="5349840" cy="362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Он побивает «войско несметное». </a:t>
            </a:r>
            <a:r>
              <a:rPr lang="ru-RU" sz="1800" dirty="0" err="1" smtClean="0"/>
              <a:t>Левоник-царь</a:t>
            </a:r>
            <a:r>
              <a:rPr lang="ru-RU" sz="1800" dirty="0" smtClean="0"/>
              <a:t> устраивает пиршество в честь победителя, предлагает ему злато-серебро, богатырь отказывается от награды.</a:t>
            </a:r>
            <a:endParaRPr lang="ru-RU" sz="1800" dirty="0"/>
          </a:p>
        </p:txBody>
      </p:sp>
      <p:pic>
        <p:nvPicPr>
          <p:cNvPr id="7170" name="Picture 2" descr="сканирование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0994" y="2379192"/>
            <a:ext cx="5483334" cy="37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75240" cy="72494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На берегу озера живёт </a:t>
            </a:r>
            <a:r>
              <a:rPr lang="ru-RU" sz="1800" dirty="0" err="1" smtClean="0"/>
              <a:t>Йиркап</a:t>
            </a:r>
            <a:r>
              <a:rPr lang="ru-RU" sz="1800" dirty="0" smtClean="0"/>
              <a:t>. Он дружит с Лешим, помогает ему в борьбе с </a:t>
            </a:r>
            <a:r>
              <a:rPr lang="ru-RU" sz="1800" dirty="0" err="1" smtClean="0"/>
              <a:t>Водяным.Благодарный</a:t>
            </a:r>
            <a:r>
              <a:rPr lang="ru-RU" sz="1800" dirty="0" smtClean="0"/>
              <a:t> Леший награждает охотника чудесным деревом- двойником, в котором заключалась душа </a:t>
            </a:r>
            <a:r>
              <a:rPr lang="ru-RU" sz="1800" dirty="0" err="1" smtClean="0"/>
              <a:t>Йиркапа</a:t>
            </a:r>
            <a:r>
              <a:rPr lang="ru-RU" sz="1800" dirty="0" smtClean="0"/>
              <a:t>. Из этого дерева охотник мастерит лыжи-скороходы и становится  очень быстрым. У него одна </a:t>
            </a:r>
            <a:r>
              <a:rPr lang="ru-RU" sz="1800" dirty="0" err="1" smtClean="0"/>
              <a:t>слабость:он</a:t>
            </a:r>
            <a:r>
              <a:rPr lang="ru-RU" sz="1800" dirty="0" smtClean="0"/>
              <a:t> мог лишиться силы, если его напоят ополосками, т.е. водой, в которой полоскали его онучи. Вероломная жена поит мужа ополосками. </a:t>
            </a:r>
            <a:r>
              <a:rPr lang="ru-RU" sz="1800" dirty="0" err="1" smtClean="0"/>
              <a:t>Йиркап</a:t>
            </a:r>
            <a:r>
              <a:rPr lang="ru-RU" sz="1800" dirty="0" smtClean="0"/>
              <a:t>  на своих лыжах оказывается в полынье и тонет.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559" y="2173610"/>
            <a:ext cx="5287745" cy="36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19256" cy="65293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Богатырь Юрка трудился честно, промышлял охотой, своей силой не злоупотреблял. Но случилась с ним болезнь. Соседи не помогают больному и голодному Юрке, тот вынужден красть чужой скот, чтобы не умереть с голоду. Лёгкая добыча увлекла Юрку, он всё больше привыкает к краже чужого скота. Возмущённые соседи порешили расправиться с Юркой, избавиться от него. После смерти Юрки на берегу озера разводят большой костёр. Варят кашу, произносят заклинание:»Не сердись на нас, могучий Юрка, мы на тебя тоже не сердимся!»</a:t>
            </a:r>
            <a:endParaRPr lang="ru-RU" sz="1800" dirty="0"/>
          </a:p>
        </p:txBody>
      </p:sp>
      <p:pic>
        <p:nvPicPr>
          <p:cNvPr id="5122" name="Picture 2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746" y="2176575"/>
            <a:ext cx="5347542" cy="362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682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Легенды и сказания коми народа</vt:lpstr>
      <vt:lpstr>Цель: </vt:lpstr>
      <vt:lpstr>Колдун Шыпича три года охраняет зарытые в глухом лесу сокровища, награбленные его сообщниками. Ёма лишает его колдовских способностей. На колдуна  нападают разбойники. Произнесённое над водой первое заклятие вызвало наводнение, затопившее врагов по колено; от второго их затопило по грудь, от третьего по шею. Вражескому предводителю удаётся добраться до Шыпичи, но убить никак его не могут. Шыпича, устав от борьбы, открывает секрет: надо разрезать на части его волшебный пояс.</vt:lpstr>
      <vt:lpstr>В тереме над Сысолой жили его дочери. Одна была с белыми волосами- дочь Солнца, другая – темноволосая. Её звали дочь Луны. Дочери сидели у окна, когда отец шёл к Ёме, смотрели на облака, на воду и видели смерть отца, потому что всё это было написано в книге, лежащей в золотом тереме на крыше неба у великого бога Ена.</vt:lpstr>
      <vt:lpstr>Пера занимается земледелием, охотничьим промыслом. Он дружелюбен. Миролюбив. Вспыльчив и отходчив. Не может терпеть несправедливости. По зову московского царя коми богатырь идёт на битву с чудовищем, побивает его. Царь хочет наградить Перу золотом-серебром, но тот от награды отказывается, принимает лишь грамоту на лесные угодья. В схватке с Ворса смертельно ранит противника и становится мужем его жены. Однако, обнаружив колдовские хитрости женщины убивает и её.</vt:lpstr>
      <vt:lpstr>Сюжет о Кирьяне – Варьяне  впервые  записан в Усть-Вымском районе. В остальных коми районах не известен. Вещие птицы сорока и ворон приносят Левонику-царю тревожную весть о нападении на государство врагов. Левоник-царь посылает верных слуг к Кирьяну-Варьяну, «Русской земли защитнику», просить его помощи.Кирьян-Варьян отправляется в путь на вещем вороном коне в платье кольчужном, с саблей булатной.</vt:lpstr>
      <vt:lpstr>Он побивает «войско несметное». Левоник-царь устраивает пиршество в честь победителя, предлагает ему злато-серебро, богатырь отказывается от награды.</vt:lpstr>
      <vt:lpstr>На берегу озера живёт Йиркап. Он дружит с Лешим, помогает ему в борьбе с Водяным.Благодарный Леший награждает охотника чудесным деревом- двойником, в котором заключалась душа Йиркапа. Из этого дерева охотник мастерит лыжи-скороходы и становится  очень быстрым. У него одна слабость:он мог лишиться силы, если его напоят ополосками, т.е. водой, в которой полоскали его онучи. Вероломная жена поит мужа ополосками. Йиркап  на своих лыжах оказывается в полынье и тонет.</vt:lpstr>
      <vt:lpstr>Богатырь Юрка трудился честно, промышлял охотой, своей силой не злоупотреблял. Но случилась с ним болезнь. Соседи не помогают больному и голодному Юрке, тот вынужден красть чужой скот, чтобы не умереть с голоду. Лёгкая добыча увлекла Юрку, он всё больше привыкает к краже чужого скота. Возмущённые соседи порешили расправиться с Юркой, избавиться от него. После смерти Юрки на берегу озера разводят большой костёр. Варят кашу, произносят заклинание:»Не сердись на нас, могучий Юрка, мы на тебя тоже не сердимся!»</vt:lpstr>
      <vt:lpstr>На берегу реки живёт чудовищный лесной человек в косматой одежде из невыделанной медвежьей шкуры, жестокий и беспощадный. Был Яг-Морт великим колдуном, насылал болезни, падёж скота, летние пожары. Он похищает невесту молодца Тугана красавицу Райду. Удалой Туган собирает друзей, вооружённых стрелами, копьями, вилами и отправляется на поиски невесты. Трудно далась победа над Яг-Мортом, но покорился колдун, показал, где Райда.Коми отрубили ему голову, вогнали в спину осиновый кол, чтобы встать не мог.</vt:lpstr>
      <vt:lpstr>На берегу реки Выми артель встретилась с большим вымским  медведем, и тот проглотил всех шестерых братьев. Между тем у матери рождается последний сын, растёт сказочно быстро, становится богатырём и отправляется на поиски пропавших братьев. Юноша встречается с медведем, вступает с ним в поединок. Убивает его, находит  своих братьев, окропляет их живой водой.  Собрав всю добычу они возвращаются домой.</vt:lpstr>
      <vt:lpstr>                                                                                                                           Литература.  1.Легенды и сказания народа коми. Альбом репродукций графических работ В.Г.Игнатова. 2.Коми легенды и предания/Сост. Ю.Г.Рочев.- Сыктывкар, 1984.-176 с. 3.Коми йозкостса важ висьтъяс/ Сост., пер. с коми; коммент. Ю.Г.Рочева.- Сыктывкар: Коми кн. Изд-во, 2006.-240., илл.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Содействие</dc:creator>
  <cp:lastModifiedBy>Содействие</cp:lastModifiedBy>
  <cp:revision>13</cp:revision>
  <dcterms:created xsi:type="dcterms:W3CDTF">2013-11-20T09:12:51Z</dcterms:created>
  <dcterms:modified xsi:type="dcterms:W3CDTF">2013-11-21T09:23:35Z</dcterms:modified>
</cp:coreProperties>
</file>