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56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1F88A-F558-49F3-ACD0-93649A262095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1345-2C2F-44FC-BCA2-147B50EED8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1F88A-F558-49F3-ACD0-93649A262095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1345-2C2F-44FC-BCA2-147B50EED8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1F88A-F558-49F3-ACD0-93649A262095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1345-2C2F-44FC-BCA2-147B50EED8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1F88A-F558-49F3-ACD0-93649A262095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1345-2C2F-44FC-BCA2-147B50EED8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1F88A-F558-49F3-ACD0-93649A262095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1345-2C2F-44FC-BCA2-147B50EED8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1F88A-F558-49F3-ACD0-93649A262095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1345-2C2F-44FC-BCA2-147B50EED8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1F88A-F558-49F3-ACD0-93649A262095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1345-2C2F-44FC-BCA2-147B50EED8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1F88A-F558-49F3-ACD0-93649A262095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1345-2C2F-44FC-BCA2-147B50EED8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1F88A-F558-49F3-ACD0-93649A262095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1345-2C2F-44FC-BCA2-147B50EED8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1F88A-F558-49F3-ACD0-93649A262095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1345-2C2F-44FC-BCA2-147B50EED8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1F88A-F558-49F3-ACD0-93649A262095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1345-2C2F-44FC-BCA2-147B50EED8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1F88A-F558-49F3-ACD0-93649A262095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21345-2C2F-44FC-BCA2-147B50EED89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642918"/>
            <a:ext cx="5000660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488" y="1643050"/>
            <a:ext cx="5815026" cy="2571767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        </a:t>
            </a:r>
            <a:r>
              <a:rPr lang="ru-RU" sz="2800" dirty="0" err="1" smtClean="0"/>
              <a:t>ущерб,порча,зло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       наносящий вред, зло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       вести себя недоброжелательно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       причиняющий вред, опасный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643050"/>
            <a:ext cx="2214578" cy="2828948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Вред</a:t>
            </a:r>
          </a:p>
          <a:p>
            <a:pPr algn="l"/>
            <a:r>
              <a:rPr lang="ru-RU" dirty="0" smtClean="0">
                <a:solidFill>
                  <a:srgbClr val="FF0000"/>
                </a:solidFill>
              </a:rPr>
              <a:t>Вредитель</a:t>
            </a:r>
            <a:endParaRPr lang="ru-RU" dirty="0">
              <a:solidFill>
                <a:srgbClr val="FF0000"/>
              </a:solidFill>
            </a:endParaRPr>
          </a:p>
          <a:p>
            <a:pPr algn="l"/>
            <a:r>
              <a:rPr lang="ru-RU" dirty="0" smtClean="0">
                <a:solidFill>
                  <a:srgbClr val="FF0000"/>
                </a:solidFill>
              </a:rPr>
              <a:t>Вредничать</a:t>
            </a:r>
          </a:p>
          <a:p>
            <a:pPr algn="l"/>
            <a:r>
              <a:rPr lang="ru-RU" dirty="0" smtClean="0">
                <a:solidFill>
                  <a:srgbClr val="FF0000"/>
                </a:solidFill>
              </a:rPr>
              <a:t>вредный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4429132"/>
            <a:ext cx="2071702" cy="2219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subTitle" idx="4294967295"/>
          </p:nvPr>
        </p:nvSpPr>
        <p:spPr>
          <a:xfrm>
            <a:off x="285720" y="357166"/>
            <a:ext cx="8572528" cy="4638675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sz="4400" dirty="0" smtClean="0">
                <a:solidFill>
                  <a:srgbClr val="7030A0"/>
                </a:solidFill>
              </a:rPr>
              <a:t>Жанр стихотворения</a:t>
            </a:r>
          </a:p>
          <a:p>
            <a:endParaRPr lang="ru-RU" dirty="0"/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Сюжетное стихотворение, ведётся диалог между детьми, рассказывается история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781856"/>
            <a:ext cx="1571636" cy="1866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2"/>
                </a:solidFill>
              </a:rPr>
              <a:t>части стихотворения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2071678"/>
            <a:ext cx="750099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en-US" sz="4400" dirty="0" smtClean="0"/>
              <a:t> </a:t>
            </a:r>
            <a:r>
              <a:rPr lang="ru-RU" sz="4400" dirty="0" smtClean="0"/>
              <a:t>Завязка ,  диалог мальчиков</a:t>
            </a:r>
          </a:p>
          <a:p>
            <a:pPr marL="857250" indent="-857250">
              <a:buFont typeface="+mj-lt"/>
              <a:buAutoNum type="romanUcPeriod"/>
            </a:pPr>
            <a:r>
              <a:rPr lang="ru-RU" sz="4400" dirty="0" smtClean="0"/>
              <a:t>Описание событий , рассказ мальчиков</a:t>
            </a:r>
          </a:p>
          <a:p>
            <a:pPr marL="857250" indent="-857250">
              <a:buFont typeface="+mj-lt"/>
              <a:buAutoNum type="romanUcPeriod"/>
            </a:pPr>
            <a:r>
              <a:rPr lang="ru-RU" sz="4400" dirty="0" smtClean="0"/>
              <a:t>Заключение ,оправдание героя</a:t>
            </a:r>
            <a:endParaRPr lang="ru-RU" sz="4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53255" y="4786322"/>
            <a:ext cx="2090745" cy="2071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1857364"/>
            <a:ext cx="4857784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34</Words>
  <Application>Microsoft Office PowerPoint</Application>
  <PresentationFormat>Экран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        ущерб,порча,зло          наносящий вред, зло          вести себя недоброжелательно          причиняющий вред, опасный</vt:lpstr>
      <vt:lpstr>Слайд 3</vt:lpstr>
      <vt:lpstr>части стихотворения 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7</cp:revision>
  <dcterms:created xsi:type="dcterms:W3CDTF">2013-11-22T16:42:43Z</dcterms:created>
  <dcterms:modified xsi:type="dcterms:W3CDTF">2013-11-22T17:53:20Z</dcterms:modified>
</cp:coreProperties>
</file>