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F88A-F558-49F3-ACD0-93649A26209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1345-2C2F-44FC-BCA2-147B50EED8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642918"/>
            <a:ext cx="500066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643050"/>
            <a:ext cx="5815026" cy="2571767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        </a:t>
            </a:r>
            <a:r>
              <a:rPr lang="ru-RU" sz="2800" dirty="0" err="1" smtClean="0"/>
              <a:t>ущерб,порча,зло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наносящий вред, зло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вести себя недоброжелательно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причиняющий вред, опасный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2214578" cy="282894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Вред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Вредитель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Вредничать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вредный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429132"/>
            <a:ext cx="2071702" cy="221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285720" y="357166"/>
            <a:ext cx="8572528" cy="463867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Жанр стихотворения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Сюжетное стихотворение, ведётся диалог между детьми, рассказывается история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781856"/>
            <a:ext cx="1571636" cy="186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части стихотворения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071678"/>
            <a:ext cx="75009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dirty="0" smtClean="0"/>
              <a:t> </a:t>
            </a:r>
            <a:r>
              <a:rPr lang="ru-RU" sz="4400" dirty="0" smtClean="0"/>
              <a:t>Завязка ,  диалог мальчиков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4400" dirty="0" smtClean="0"/>
              <a:t>Описание событий , рассказ мальчиков</a:t>
            </a:r>
          </a:p>
          <a:p>
            <a:pPr marL="857250" indent="-857250">
              <a:buFont typeface="+mj-lt"/>
              <a:buAutoNum type="romanUcPeriod"/>
            </a:pPr>
            <a:r>
              <a:rPr lang="ru-RU" sz="4400" dirty="0" smtClean="0"/>
              <a:t>Заключение ,оправдание героя</a:t>
            </a:r>
            <a:endParaRPr lang="ru-RU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3255" y="4786322"/>
            <a:ext cx="2090745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857364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        ущерб,порча,зло          наносящий вред, зло          вести себя недоброжелательно          причиняющий вред, опасный</vt:lpstr>
      <vt:lpstr>Слайд 3</vt:lpstr>
      <vt:lpstr>части стихотворения 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2013-11-22T16:42:43Z</dcterms:created>
  <dcterms:modified xsi:type="dcterms:W3CDTF">2013-11-22T17:53:20Z</dcterms:modified>
</cp:coreProperties>
</file>