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3501008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Не отставайте от жизни!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9"/>
          <a:stretch>
            <a:fillRect/>
          </a:stretch>
        </p:blipFill>
        <p:spPr bwMode="auto">
          <a:xfrm>
            <a:off x="4067944" y="1772816"/>
            <a:ext cx="4968552" cy="16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368320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Пневмококковые инфекции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включают пневмонию, менингит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фебрильную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бактериемию, а также средний отит, синусит и бронхит. К концу 2012 года пневмококковая вакцина была введена в 88 странах, и охват иммунизацией достиг 19%.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41" y="3789040"/>
            <a:ext cx="36206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Полиомиелит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высоко инфекционной вирусной болезнью, которая может приводить к необратимому параличу. В 2012 году 84% детей грудного возраста в мире получили три дозы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полиовакцины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Лишь три страны Афганистан, Нигерия и Пакистан остаются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эндемичными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полиомиелиту.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016" y="3429000"/>
            <a:ext cx="4464496" cy="3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Ротавирусы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являются самой распространенной причиной тяжелых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диарейных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 среди детей раннего возраста во всем мире. К концу 2012 года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вакцина была введена в 41 стране, и охват этой вакциной достиг 11%.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70742"/>
            <a:ext cx="3829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Краснуха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вирусной болезнью, протекающей обычно в легкой форме у детей, но инфекция на ранних сроках беременности может приводить к смерти плода или синдрому врожденной краснухи, который может приводить к поражениям мозга, сердца, глаз и ушей. К концу 2012 года вакцина против краснухи была введена на общенациональном уровне в 134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979" y="3512337"/>
            <a:ext cx="2594992" cy="324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Столбняк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вызывают бактерии, размножающиеся при отсутствии кислорода, например, в грязных ранах или в плохо обрабатываемой пуповине. Бактерии вырабатывают токсин, который может приводить к серьезным последствиям и смерти. К концу 2012 года вакцина, предотвращающая столбняк матерей и новорожденных, была введена в 103 странах. В результате иммунизации было защищено, по оценкам, 81% новорожденных детей. Столбняк матерей и новорожденных остается проблемой общественного здравоохранения в 30 странах, преимущественно в Африке и Азии.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93095"/>
            <a:ext cx="3315692" cy="23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Желтая лихорадка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острое вирусное геморрагическое заболевание, передаваемое инфицированными комарами. По состоянию на 2012 год вакцина против желтой лихорадки была включена в программы регулярной иммунизации детей в 36 из 48 стран и территорий, подвергающихся риску желтой лихорадки в Африке и Америке, и охват иммунизацией составил 37%.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267" y="4025616"/>
            <a:ext cx="3744416" cy="257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752850"/>
            <a:ext cx="37147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Неделя иммунизации 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- Ваш шанс защитить себя и своего ребенка уже сегодня!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855" y="2803933"/>
            <a:ext cx="4709145" cy="405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Всемирной недели иммунизации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будет проводиться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24 по 30 апреля 2014 года, является содействие продвижению одного из самых действенных инструментов здравоохранения в мире - использованию вакцин для защиты людей всех возрастов от болезней.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286" y="4769768"/>
            <a:ext cx="28737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443711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необоснованно отказываются от проведения прививок детям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факты: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Иммунизация позволяет предотвращать страдания, инвалидность и смерть от болезней, предотвратимых с помощью вакцин, включая дифтерию, корь, коклюш, пневмонию, полиомиелит,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ротавирусную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диарею, краснуху и столбняк.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Глобальный уровень охвата вакцинацией держится на стабильном уровне.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настоящее время иммунизация позволяет предотвращать предположительно от двух до трех миллионов случаев смерти в год.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Но, по оценкам, 22.6 миллиона детей грудного возраста в мире все еще не получают основных вакцин.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1124744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Бактерия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типа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вызывает менингит и пневмонию. К концу 2012 года вакцина против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введена в 184 странах. Глобальный охват тремя дозами этой вакцины оценивается на уровне 45%.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Гепатит 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является вирусной инфекцией, поражающей печень. К концу 2012 года вакцина против гепатита B для детей грудного возраста была введена на общенациональном уровне в 181 стране. Глобальный охват вакциной против гепатита В оценивается на уровне 79%.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Позитроника\Desktop\вирусный-гепати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" r="13671" b="3482"/>
          <a:stretch>
            <a:fillRect/>
          </a:stretch>
        </p:blipFill>
        <p:spPr bwMode="auto">
          <a:xfrm>
            <a:off x="3031307" y="3168263"/>
            <a:ext cx="3024336" cy="35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Вирус папилломы человека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самая распространенная вирусная инфекция половых путей, может вызывать рак шейки матки и другие типы рака, а также остроконечные кондиломы у мужчин и женщин. К концу 2012 года вакцина против вируса папилломы человека была введена в 45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5"/>
          <a:stretch>
            <a:fillRect/>
          </a:stretch>
        </p:blipFill>
        <p:spPr bwMode="auto">
          <a:xfrm>
            <a:off x="4499992" y="3429000"/>
            <a:ext cx="3528392" cy="33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168352" cy="31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9783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Корь является высоко инфекционной болезнью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вызываемой вирусом, которая обычно сопровождается высокой температурой и сыпью и может приводить к слепоте, энцефалиту и смерти. К концу 2012 года 84% детей в возрасте до двух лет получили одну дозу коревой вакцины, а 146 стран включили вторую дозу вакцины в качестве составной части в программы регулярной иммунизации.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096344" cy="291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088232" cy="210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Менингит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инфекция, которая может вызывать тяжелые поражения мозга и часто приводит к смерти. К концу 2012 года, через два года после введения вакцины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MenAfriVac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разработанной ВОЗ и ПНТЗ, эта вакцина была доступна в 10 из 26 африканских стран, охваченных этой болезнью.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384376" cy="210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3528392" cy="22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312368" cy="32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Свинка (инфекционный паротит)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вызывает высоко инфекционный вирус, который приводит к болезненному опуханию околоушных желез, высокой температуре, головной боли и мышечным болям. Этот вирус может приводить к развитию вирусного менингита. К концу 2012 года вакцина против свинки была введена на общенациональном уровне в 120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778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User</cp:lastModifiedBy>
  <cp:revision>36</cp:revision>
  <dcterms:created xsi:type="dcterms:W3CDTF">2013-08-01T22:32:53Z</dcterms:created>
  <dcterms:modified xsi:type="dcterms:W3CDTF">2014-04-16T12:14:56Z</dcterms:modified>
</cp:coreProperties>
</file>