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2E47FAB-EA9B-46E6-850E-D4C542F277FF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37F2654-D02E-4E99-8263-E6841AA9E6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47FAB-EA9B-46E6-850E-D4C542F277FF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7F2654-D02E-4E99-8263-E6841AA9E6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47FAB-EA9B-46E6-850E-D4C542F277FF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7F2654-D02E-4E99-8263-E6841AA9E6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47FAB-EA9B-46E6-850E-D4C542F277FF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7F2654-D02E-4E99-8263-E6841AA9E6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47FAB-EA9B-46E6-850E-D4C542F277FF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7F2654-D02E-4E99-8263-E6841AA9E6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47FAB-EA9B-46E6-850E-D4C542F277FF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7F2654-D02E-4E99-8263-E6841AA9E6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47FAB-EA9B-46E6-850E-D4C542F277FF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7F2654-D02E-4E99-8263-E6841AA9E6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47FAB-EA9B-46E6-850E-D4C542F277FF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7F2654-D02E-4E99-8263-E6841AA9E6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47FAB-EA9B-46E6-850E-D4C542F277FF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7F2654-D02E-4E99-8263-E6841AA9E6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2E47FAB-EA9B-46E6-850E-D4C542F277FF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7F2654-D02E-4E99-8263-E6841AA9E6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2E47FAB-EA9B-46E6-850E-D4C542F277FF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37F2654-D02E-4E99-8263-E6841AA9E6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2E47FAB-EA9B-46E6-850E-D4C542F277FF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37F2654-D02E-4E99-8263-E6841AA9E61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Викторина</a:t>
            </a:r>
            <a:endParaRPr lang="ru-RU" sz="54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340105"/>
          </a:xfrm>
        </p:spPr>
        <p:txBody>
          <a:bodyPr>
            <a:normAutofit/>
          </a:bodyPr>
          <a:lstStyle/>
          <a:p>
            <a:r>
              <a:rPr lang="ru-RU" sz="6000" dirty="0" smtClean="0"/>
              <a:t>1. Змейку</a:t>
            </a:r>
          </a:p>
          <a:p>
            <a:r>
              <a:rPr lang="ru-RU" sz="6000" dirty="0" smtClean="0"/>
              <a:t>2. Собаку</a:t>
            </a:r>
          </a:p>
          <a:p>
            <a:r>
              <a:rPr lang="ru-RU" sz="6000" dirty="0" smtClean="0"/>
              <a:t>3. Кошку</a:t>
            </a:r>
            <a:endParaRPr lang="ru-RU" sz="6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74720"/>
          </a:xfrm>
        </p:spPr>
        <p:txBody>
          <a:bodyPr>
            <a:noAutofit/>
          </a:bodyPr>
          <a:lstStyle/>
          <a:p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Кого встретил старик когда пошёл косить траву?</a:t>
            </a:r>
            <a:endParaRPr lang="ru-RU" sz="5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149927"/>
          </a:xfrm>
        </p:spPr>
        <p:txBody>
          <a:bodyPr>
            <a:normAutofit fontScale="92500"/>
          </a:bodyPr>
          <a:lstStyle/>
          <a:p>
            <a:r>
              <a:rPr lang="ru-RU" sz="4800" dirty="0" smtClean="0"/>
              <a:t>1. </a:t>
            </a:r>
            <a:r>
              <a:rPr lang="ru-RU" sz="5400" dirty="0" smtClean="0"/>
              <a:t>В море</a:t>
            </a:r>
          </a:p>
          <a:p>
            <a:r>
              <a:rPr lang="ru-RU" sz="5400" dirty="0" smtClean="0"/>
              <a:t>2. В корзинке</a:t>
            </a:r>
          </a:p>
          <a:p>
            <a:r>
              <a:rPr lang="ru-RU" sz="5400" dirty="0" smtClean="0"/>
              <a:t>3. В деревянной шкатулке</a:t>
            </a:r>
          </a:p>
          <a:p>
            <a:r>
              <a:rPr lang="ru-RU" sz="5400" dirty="0" smtClean="0"/>
              <a:t>4. В железной шкатулке</a:t>
            </a:r>
            <a:endParaRPr lang="ru-RU" sz="5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dirty="0" smtClean="0"/>
              <a:t>Где старик прятал волшебный хвостик?</a:t>
            </a:r>
            <a:endParaRPr lang="ru-RU" sz="5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5400" dirty="0" smtClean="0"/>
          </a:p>
          <a:p>
            <a:r>
              <a:rPr lang="ru-RU" sz="5400" dirty="0" smtClean="0"/>
              <a:t>1.Помяукать</a:t>
            </a:r>
          </a:p>
          <a:p>
            <a:r>
              <a:rPr lang="ru-RU" sz="5400" dirty="0" smtClean="0"/>
              <a:t>2.Потрясти хвостик</a:t>
            </a:r>
          </a:p>
          <a:p>
            <a:r>
              <a:rPr lang="ru-RU" sz="5400" dirty="0" smtClean="0"/>
              <a:t>3.Потрясти шкатулку</a:t>
            </a:r>
          </a:p>
          <a:p>
            <a:r>
              <a:rPr lang="ru-RU" sz="5400" dirty="0" smtClean="0"/>
              <a:t>4.Полаять</a:t>
            </a:r>
            <a:endParaRPr lang="ru-RU" sz="5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928826"/>
          </a:xfrm>
        </p:spPr>
        <p:txBody>
          <a:bodyPr>
            <a:noAutofit/>
          </a:bodyPr>
          <a:lstStyle/>
          <a:p>
            <a:r>
              <a:rPr lang="ru-RU" sz="4800" dirty="0" smtClean="0"/>
              <a:t>Что нужно сделать чтобы появились монеты?</a:t>
            </a:r>
            <a:endParaRPr lang="ru-RU" sz="4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864175"/>
          </a:xfrm>
        </p:spPr>
        <p:txBody>
          <a:bodyPr>
            <a:normAutofit/>
          </a:bodyPr>
          <a:lstStyle/>
          <a:p>
            <a:r>
              <a:rPr lang="ru-RU" sz="5400" dirty="0" smtClean="0"/>
              <a:t>1. Собака</a:t>
            </a:r>
          </a:p>
          <a:p>
            <a:r>
              <a:rPr lang="ru-RU" sz="5400" dirty="0" smtClean="0"/>
              <a:t>2</a:t>
            </a:r>
            <a:r>
              <a:rPr lang="ru-RU" sz="5400" dirty="0" smtClean="0"/>
              <a:t>. Кошка</a:t>
            </a:r>
            <a:endParaRPr lang="ru-RU" sz="5400" dirty="0" smtClean="0"/>
          </a:p>
          <a:p>
            <a:r>
              <a:rPr lang="ru-RU" sz="5400" dirty="0" smtClean="0"/>
              <a:t>3</a:t>
            </a:r>
            <a:r>
              <a:rPr lang="ru-RU" sz="5400" dirty="0" smtClean="0"/>
              <a:t>. Бродячий </a:t>
            </a:r>
            <a:r>
              <a:rPr lang="ru-RU" sz="5400" dirty="0" smtClean="0"/>
              <a:t>торговец</a:t>
            </a:r>
          </a:p>
          <a:p>
            <a:r>
              <a:rPr lang="ru-RU" sz="5400" dirty="0" smtClean="0"/>
              <a:t>4. Старик</a:t>
            </a:r>
          </a:p>
          <a:p>
            <a:endParaRPr lang="ru-RU" sz="5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dirty="0" smtClean="0"/>
              <a:t>Кто унёс драгоценную шкатулку?</a:t>
            </a:r>
            <a:endParaRPr lang="ru-RU" sz="5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5400" dirty="0" smtClean="0"/>
              <a:t>1. На левом берегу реки</a:t>
            </a:r>
          </a:p>
          <a:p>
            <a:r>
              <a:rPr lang="ru-RU" sz="5400" dirty="0" smtClean="0"/>
              <a:t>2. На правом берегу реки</a:t>
            </a:r>
          </a:p>
          <a:p>
            <a:r>
              <a:rPr lang="ru-RU" sz="5400" dirty="0" smtClean="0"/>
              <a:t>3. На другом берегу реки</a:t>
            </a:r>
            <a:endParaRPr lang="ru-RU" sz="5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Где жил торговец?</a:t>
            </a:r>
            <a:endParaRPr lang="ru-RU" sz="5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1.В сундуке</a:t>
            </a:r>
          </a:p>
          <a:p>
            <a:r>
              <a:rPr lang="ru-RU" sz="5400" dirty="0" smtClean="0"/>
              <a:t>2. В реке</a:t>
            </a:r>
          </a:p>
          <a:p>
            <a:r>
              <a:rPr lang="ru-RU" sz="5400" dirty="0" smtClean="0"/>
              <a:t>3. Под землёй</a:t>
            </a:r>
            <a:endParaRPr lang="ru-RU" sz="5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400" dirty="0" smtClean="0"/>
              <a:t>Где он прятал шкатулку?</a:t>
            </a:r>
            <a:endParaRPr lang="ru-RU" sz="5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1.Мышка</a:t>
            </a:r>
          </a:p>
          <a:p>
            <a:r>
              <a:rPr lang="ru-RU" sz="5400" dirty="0" smtClean="0"/>
              <a:t>2.Кошка</a:t>
            </a:r>
          </a:p>
          <a:p>
            <a:r>
              <a:rPr lang="ru-RU" sz="5400" dirty="0" smtClean="0"/>
              <a:t>3.Собака</a:t>
            </a:r>
          </a:p>
          <a:p>
            <a:r>
              <a:rPr lang="ru-RU" sz="5400" dirty="0" smtClean="0"/>
              <a:t>4.Попугай</a:t>
            </a:r>
          </a:p>
          <a:p>
            <a:endParaRPr lang="ru-RU" sz="5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dirty="0" smtClean="0"/>
              <a:t>Кто помог нашим героям найти шкатулку?</a:t>
            </a:r>
            <a:endParaRPr lang="ru-RU" sz="4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5400" dirty="0" smtClean="0"/>
          </a:p>
          <a:p>
            <a:r>
              <a:rPr lang="ru-RU" sz="5400" dirty="0" smtClean="0"/>
              <a:t>1. С радостным</a:t>
            </a:r>
          </a:p>
          <a:p>
            <a:r>
              <a:rPr lang="ru-RU" sz="5400" dirty="0" smtClean="0"/>
              <a:t>2. С грустным</a:t>
            </a:r>
          </a:p>
          <a:p>
            <a:r>
              <a:rPr lang="ru-RU" sz="5400" dirty="0" smtClean="0"/>
              <a:t>3. С печальным</a:t>
            </a:r>
            <a:endParaRPr lang="ru-RU" sz="5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С каким настроением кошка и собака шли домой?</a:t>
            </a:r>
            <a:endParaRPr lang="ru-RU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71</TotalTime>
  <Words>125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Викторина</vt:lpstr>
      <vt:lpstr> Кого встретил старик когда пошёл косить траву?</vt:lpstr>
      <vt:lpstr>Где старик прятал волшебный хвостик?</vt:lpstr>
      <vt:lpstr>Что нужно сделать чтобы появились монеты?</vt:lpstr>
      <vt:lpstr>Кто унёс драгоценную шкатулку?</vt:lpstr>
      <vt:lpstr>Где жил торговец?</vt:lpstr>
      <vt:lpstr>Где он прятал шкатулку?</vt:lpstr>
      <vt:lpstr>Кто помог нашим героям найти шкатулку?</vt:lpstr>
      <vt:lpstr> С каким настроением кошка и собака шли домой?</vt:lpstr>
    </vt:vector>
  </TitlesOfParts>
  <Company>МОУ СОШ №35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</dc:title>
  <dc:creator>User</dc:creator>
  <cp:lastModifiedBy>Admin</cp:lastModifiedBy>
  <cp:revision>8</cp:revision>
  <dcterms:created xsi:type="dcterms:W3CDTF">2012-09-25T11:54:56Z</dcterms:created>
  <dcterms:modified xsi:type="dcterms:W3CDTF">2012-09-25T16:58:55Z</dcterms:modified>
</cp:coreProperties>
</file>