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AAC3F-4001-4010-97E1-7EB74C6D4F83}" type="datetimeFigureOut">
              <a:rPr lang="ru-RU" smtClean="0"/>
              <a:t>21.11.2013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B808-4D55-408B-9F5E-1DE21D8333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AAC3F-4001-4010-97E1-7EB74C6D4F83}" type="datetimeFigureOut">
              <a:rPr lang="ru-RU" smtClean="0"/>
              <a:t>21.11.2013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B808-4D55-408B-9F5E-1DE21D8333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AAC3F-4001-4010-97E1-7EB74C6D4F83}" type="datetimeFigureOut">
              <a:rPr lang="ru-RU" smtClean="0"/>
              <a:t>21.11.2013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B808-4D55-408B-9F5E-1DE21D8333D6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AAC3F-4001-4010-97E1-7EB74C6D4F83}" type="datetimeFigureOut">
              <a:rPr lang="ru-RU" smtClean="0"/>
              <a:t>21.11.2013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B808-4D55-408B-9F5E-1DE21D8333D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AAC3F-4001-4010-97E1-7EB74C6D4F83}" type="datetimeFigureOut">
              <a:rPr lang="ru-RU" smtClean="0"/>
              <a:t>21.11.2013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B808-4D55-408B-9F5E-1DE21D8333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AAC3F-4001-4010-97E1-7EB74C6D4F83}" type="datetimeFigureOut">
              <a:rPr lang="ru-RU" smtClean="0"/>
              <a:t>21.11.2013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B808-4D55-408B-9F5E-1DE21D8333D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AAC3F-4001-4010-97E1-7EB74C6D4F83}" type="datetimeFigureOut">
              <a:rPr lang="ru-RU" smtClean="0"/>
              <a:t>21.11.2013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B808-4D55-408B-9F5E-1DE21D8333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AAC3F-4001-4010-97E1-7EB74C6D4F83}" type="datetimeFigureOut">
              <a:rPr lang="ru-RU" smtClean="0"/>
              <a:t>21.11.2013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B808-4D55-408B-9F5E-1DE21D8333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AAC3F-4001-4010-97E1-7EB74C6D4F83}" type="datetimeFigureOut">
              <a:rPr lang="ru-RU" smtClean="0"/>
              <a:t>21.11.2013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B808-4D55-408B-9F5E-1DE21D8333D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AAC3F-4001-4010-97E1-7EB74C6D4F83}" type="datetimeFigureOut">
              <a:rPr lang="ru-RU" smtClean="0"/>
              <a:t>21.11.2013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B808-4D55-408B-9F5E-1DE21D8333D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AAC3F-4001-4010-97E1-7EB74C6D4F83}" type="datetimeFigureOut">
              <a:rPr lang="ru-RU" smtClean="0"/>
              <a:t>21.11.2013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B808-4D55-408B-9F5E-1DE21D8333D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5BAAC3F-4001-4010-97E1-7EB74C6D4F83}" type="datetimeFigureOut">
              <a:rPr lang="ru-RU" smtClean="0"/>
              <a:t>21.11.2013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FF1B808-4D55-408B-9F5E-1DE21D8333D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7" Type="http://schemas.openxmlformats.org/officeDocument/2006/relationships/image" Target="../media/image48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548680"/>
            <a:ext cx="64684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/>
              <a:t>Волкова Ирина Леонидовна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45028" y="1412776"/>
            <a:ext cx="3056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pPr algn="ctr"/>
            <a:r>
              <a:rPr lang="ru-RU" dirty="0" smtClean="0"/>
              <a:t>МБОУ СОШ №3</a:t>
            </a:r>
          </a:p>
          <a:p>
            <a:pPr algn="ctr"/>
            <a:r>
              <a:rPr lang="ru-RU" dirty="0" err="1"/>
              <a:t>г</a:t>
            </a:r>
            <a:r>
              <a:rPr lang="ru-RU" dirty="0" err="1" smtClean="0"/>
              <a:t>.Озёры</a:t>
            </a:r>
            <a:r>
              <a:rPr lang="ru-RU" dirty="0" smtClean="0"/>
              <a:t> Московской области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16216" y="5301208"/>
            <a:ext cx="18643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/>
              <a:t>д</a:t>
            </a:r>
            <a:r>
              <a:rPr lang="ru-RU" sz="1400" dirty="0" smtClean="0"/>
              <a:t>ля урока</a:t>
            </a:r>
          </a:p>
          <a:p>
            <a:pPr algn="ctr"/>
            <a:r>
              <a:rPr lang="ru-RU" sz="1400" dirty="0"/>
              <a:t>л</a:t>
            </a:r>
            <a:r>
              <a:rPr lang="ru-RU" sz="1400" dirty="0" smtClean="0"/>
              <a:t>итературного чтения</a:t>
            </a:r>
          </a:p>
          <a:p>
            <a:pPr algn="ctr"/>
            <a:r>
              <a:rPr lang="ru-RU" sz="1400" dirty="0" smtClean="0"/>
              <a:t>2класс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150337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Коломенская пастила –</a:t>
            </a:r>
            <a:br>
              <a:rPr lang="ru-RU" dirty="0" smtClean="0"/>
            </a:br>
            <a:r>
              <a:rPr lang="ru-RU" dirty="0" smtClean="0"/>
              <a:t>символ старой Коломны.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640477" y="4670772"/>
            <a:ext cx="350352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Ещё в </a:t>
            </a:r>
            <a:r>
              <a:rPr lang="en-US" dirty="0" smtClean="0"/>
              <a:t>XV</a:t>
            </a:r>
            <a:r>
              <a:rPr lang="ru-RU" dirty="0" smtClean="0"/>
              <a:t> веке </a:t>
            </a:r>
          </a:p>
          <a:p>
            <a:pPr algn="ctr"/>
            <a:r>
              <a:rPr lang="ru-RU" dirty="0" err="1"/>
              <a:t>к</a:t>
            </a:r>
            <a:r>
              <a:rPr lang="ru-RU" dirty="0" err="1" smtClean="0"/>
              <a:t>оломенцы</a:t>
            </a:r>
            <a:r>
              <a:rPr lang="ru-RU" dirty="0" smtClean="0"/>
              <a:t> придумали</a:t>
            </a:r>
          </a:p>
          <a:p>
            <a:pPr algn="ctr"/>
            <a:r>
              <a:rPr lang="ru-RU" dirty="0"/>
              <a:t>с</a:t>
            </a:r>
            <a:r>
              <a:rPr lang="ru-RU" dirty="0" smtClean="0"/>
              <a:t>пособ сохранения фруктов –</a:t>
            </a:r>
          </a:p>
          <a:p>
            <a:pPr algn="ctr"/>
            <a:r>
              <a:rPr lang="ru-RU" dirty="0"/>
              <a:t>г</a:t>
            </a:r>
            <a:r>
              <a:rPr lang="ru-RU" dirty="0" smtClean="0"/>
              <a:t>отовить из них</a:t>
            </a:r>
          </a:p>
          <a:p>
            <a:pPr algn="ctr"/>
            <a:r>
              <a:rPr lang="ru-RU" dirty="0"/>
              <a:t>в</a:t>
            </a:r>
            <a:r>
              <a:rPr lang="ru-RU" dirty="0" smtClean="0"/>
              <a:t>кусное и полезное лакомство –</a:t>
            </a:r>
          </a:p>
          <a:p>
            <a:pPr algn="ctr"/>
            <a:r>
              <a:rPr lang="ru-RU" dirty="0"/>
              <a:t>п</a:t>
            </a:r>
            <a:r>
              <a:rPr lang="ru-RU" dirty="0" smtClean="0"/>
              <a:t>астилу.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28" y="1700808"/>
            <a:ext cx="5472608" cy="4104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30541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6006" y="428471"/>
            <a:ext cx="40743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Коробочки с пастилой</a:t>
            </a:r>
          </a:p>
          <a:p>
            <a:pPr algn="ctr"/>
            <a:r>
              <a:rPr lang="ru-RU" sz="2400" dirty="0"/>
              <a:t>п</a:t>
            </a:r>
            <a:r>
              <a:rPr lang="ru-RU" sz="2400" dirty="0" smtClean="0"/>
              <a:t>оставляли в столицы</a:t>
            </a:r>
          </a:p>
          <a:p>
            <a:pPr algn="ctr"/>
            <a:r>
              <a:rPr lang="ru-RU" sz="2400" dirty="0"/>
              <a:t>и</a:t>
            </a:r>
            <a:r>
              <a:rPr lang="ru-RU" sz="2400" dirty="0" smtClean="0"/>
              <a:t> экспортировали в Европу.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51" y="2298824"/>
            <a:ext cx="5380373" cy="4032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75095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Музей народного творчества</a:t>
            </a:r>
            <a:br>
              <a:rPr lang="ru-RU" dirty="0" smtClean="0"/>
            </a:br>
            <a:r>
              <a:rPr lang="ru-RU" dirty="0" smtClean="0"/>
              <a:t>города Зеленограда.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36912"/>
            <a:ext cx="5412432" cy="3596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89745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6042" y="4365104"/>
            <a:ext cx="34646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Экспозиция</a:t>
            </a:r>
          </a:p>
          <a:p>
            <a:pPr algn="ctr"/>
            <a:r>
              <a:rPr lang="ru-RU" sz="2400" dirty="0" smtClean="0"/>
              <a:t>«История </a:t>
            </a:r>
          </a:p>
          <a:p>
            <a:pPr algn="ctr"/>
            <a:r>
              <a:rPr lang="ru-RU" sz="2400" dirty="0"/>
              <a:t>р</a:t>
            </a:r>
            <a:r>
              <a:rPr lang="ru-RU" sz="2400" dirty="0" smtClean="0"/>
              <a:t>усского народного</a:t>
            </a:r>
          </a:p>
          <a:p>
            <a:pPr algn="ctr"/>
            <a:r>
              <a:rPr lang="ru-RU" sz="2400" dirty="0"/>
              <a:t>и</a:t>
            </a:r>
            <a:r>
              <a:rPr lang="ru-RU" sz="2400" dirty="0" smtClean="0"/>
              <a:t> боярского костюмов»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2590800" cy="3456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628800"/>
            <a:ext cx="2883784" cy="4913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70328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836712"/>
            <a:ext cx="5098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в</a:t>
            </a:r>
            <a:r>
              <a:rPr lang="ru-RU" sz="3600" dirty="0" smtClean="0"/>
              <a:t>ид крестьянской избы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692" y="3140968"/>
            <a:ext cx="3696072" cy="34299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2856"/>
            <a:ext cx="3561686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57177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98126" y="404664"/>
            <a:ext cx="4212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б</a:t>
            </a:r>
            <a:r>
              <a:rPr lang="ru-RU" sz="2800" dirty="0" smtClean="0"/>
              <a:t>ыт и предметы обихода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536" y="4446176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92336"/>
            <a:ext cx="3048000" cy="4053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700808"/>
            <a:ext cx="3048000" cy="2529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83669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952" y="701576"/>
            <a:ext cx="4125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р</a:t>
            </a:r>
            <a:r>
              <a:rPr lang="ru-RU" sz="2400" dirty="0" smtClean="0"/>
              <a:t>азличная домашняя утварь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3048000" cy="3523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208" y="1926084"/>
            <a:ext cx="3048000" cy="4760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528" y="4465476"/>
            <a:ext cx="2350888" cy="1758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80" y="4509120"/>
            <a:ext cx="2388096" cy="17910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33889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02432"/>
            <a:ext cx="5040560" cy="536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775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2554" y="332656"/>
            <a:ext cx="502528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Уникальная возможность</a:t>
            </a:r>
          </a:p>
          <a:p>
            <a:pPr algn="ctr"/>
            <a:r>
              <a:rPr lang="ru-RU" sz="2000" dirty="0"/>
              <a:t>д</a:t>
            </a:r>
            <a:r>
              <a:rPr lang="ru-RU" sz="2000" dirty="0" smtClean="0"/>
              <a:t>ля детей и взрослых</a:t>
            </a:r>
          </a:p>
          <a:p>
            <a:pPr algn="ctr"/>
            <a:r>
              <a:rPr lang="ru-RU" sz="2000" dirty="0"/>
              <a:t>о</a:t>
            </a:r>
            <a:r>
              <a:rPr lang="ru-RU" sz="2000" dirty="0" smtClean="0"/>
              <a:t>кунуться в сказочный мир</a:t>
            </a:r>
          </a:p>
          <a:p>
            <a:pPr algn="ctr"/>
            <a:r>
              <a:rPr lang="ru-RU" sz="2000" dirty="0"/>
              <a:t>н</a:t>
            </a:r>
            <a:r>
              <a:rPr lang="ru-RU" sz="2000" dirty="0" smtClean="0"/>
              <a:t>ародной игрушки,</a:t>
            </a:r>
          </a:p>
          <a:p>
            <a:pPr algn="ctr"/>
            <a:r>
              <a:rPr lang="ru-RU" sz="2000" dirty="0"/>
              <a:t>п</a:t>
            </a:r>
            <a:r>
              <a:rPr lang="ru-RU" sz="2000" dirty="0" smtClean="0"/>
              <a:t>оиграть, придумать сказку,</a:t>
            </a:r>
          </a:p>
          <a:p>
            <a:pPr algn="ctr"/>
            <a:r>
              <a:rPr lang="ru-RU" sz="2000" dirty="0"/>
              <a:t>п</a:t>
            </a:r>
            <a:r>
              <a:rPr lang="ru-RU" sz="2000" dirty="0" smtClean="0"/>
              <a:t>очувствовать себя настоящим мастером.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8304"/>
            <a:ext cx="2381250" cy="16287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077072"/>
            <a:ext cx="2381250" cy="16287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431281"/>
            <a:ext cx="2381250" cy="16287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36" y="4077072"/>
            <a:ext cx="2381250" cy="16287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790330"/>
            <a:ext cx="2381250" cy="16287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52215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/>
              <a:t>ДЫМКОВСКАЯ ИГРУШКА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209550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57" y="2060848"/>
            <a:ext cx="1646858" cy="20758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340768"/>
            <a:ext cx="3129138" cy="23705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861048"/>
            <a:ext cx="2016224" cy="22739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617" y="4706235"/>
            <a:ext cx="2047875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78214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2189" y="2564904"/>
            <a:ext cx="491961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МУЗЕИ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НАРОДНОГО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ТВОРЧЕСТВА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190500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04664"/>
            <a:ext cx="1876425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11" y="5141843"/>
            <a:ext cx="1914525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805" y="5150227"/>
            <a:ext cx="190500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62625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/>
              <a:t>РУССКАЯ ДЕРЕВЯННАЯ ИГРУШКА</a:t>
            </a:r>
            <a:endParaRPr lang="ru-RU" sz="28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190500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307207"/>
            <a:ext cx="1895475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585" y="3861048"/>
            <a:ext cx="3512601" cy="28026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248" y="2027039"/>
            <a:ext cx="120015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128225"/>
            <a:ext cx="3024336" cy="22682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4" y="2027039"/>
            <a:ext cx="137160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9254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dirty="0" smtClean="0"/>
              <a:t>ФИЛИМОНОВСКАЯ ИГРУШКА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190500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29000"/>
            <a:ext cx="2153290" cy="301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564904"/>
            <a:ext cx="2743794" cy="38827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821086"/>
            <a:ext cx="1431404" cy="2064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86910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/>
              <a:t>СОЛОМЕННЫЕ ИГРУШКИ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196215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96952"/>
            <a:ext cx="4504895" cy="33786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595648"/>
            <a:ext cx="2634451" cy="28026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20432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/>
              <a:t>РУССКИЕ НАРОДНЫЕ МАТРЁШКИ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2845241" cy="25865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708920"/>
            <a:ext cx="3589933" cy="36140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163" y="3896187"/>
            <a:ext cx="2653258" cy="242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093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599" y="2348880"/>
            <a:ext cx="7094635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«У человека может быть 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ного разных настроений,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 душа у него одна,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эту свою душу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 неуловимо вкладывает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 всё своё творчество»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04248" y="6134532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Д.Голсуорси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931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6478" y="2761369"/>
            <a:ext cx="892411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Чтобы сохранить себя ка вид на Земле,</a:t>
            </a:r>
          </a:p>
          <a:p>
            <a:pPr algn="ctr"/>
            <a:r>
              <a:rPr lang="ru-RU" sz="2800" dirty="0"/>
              <a:t>у</a:t>
            </a:r>
            <a:r>
              <a:rPr lang="ru-RU" sz="2800" dirty="0" smtClean="0"/>
              <a:t>же первобытные люди были заинтересованы в том,</a:t>
            </a:r>
          </a:p>
          <a:p>
            <a:pPr algn="ctr"/>
            <a:r>
              <a:rPr lang="ru-RU" sz="2800" dirty="0"/>
              <a:t>ч</a:t>
            </a:r>
            <a:r>
              <a:rPr lang="ru-RU" sz="2800" dirty="0" smtClean="0"/>
              <a:t>тобы передать молодому поколению накопленный опыт</a:t>
            </a:r>
          </a:p>
          <a:p>
            <a:pPr algn="ctr"/>
            <a:r>
              <a:rPr lang="ru-RU" sz="2800" dirty="0"/>
              <a:t>д</a:t>
            </a:r>
            <a:r>
              <a:rPr lang="ru-RU" sz="2800" dirty="0" smtClean="0"/>
              <a:t>обычи пищи, защиты от непогоды,</a:t>
            </a:r>
          </a:p>
          <a:p>
            <a:pPr algn="ctr"/>
            <a:r>
              <a:rPr lang="ru-RU" sz="2800" dirty="0"/>
              <a:t>о</a:t>
            </a:r>
            <a:r>
              <a:rPr lang="ru-RU" sz="2800" dirty="0" smtClean="0"/>
              <a:t>пыт охоты, сооружения жилища и т.д.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7" y="1301911"/>
            <a:ext cx="161925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32656"/>
            <a:ext cx="2891780" cy="19385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5084338"/>
            <a:ext cx="2047875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69546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413" y="3861048"/>
            <a:ext cx="88887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Новое поколение, восприняв опыт предков, использовало его,</a:t>
            </a:r>
          </a:p>
          <a:p>
            <a:pPr algn="ctr"/>
            <a:r>
              <a:rPr lang="ru-RU" sz="2400" dirty="0" smtClean="0"/>
              <a:t> добавляя при этом в него что-то новое, более совершенное.</a:t>
            </a:r>
          </a:p>
          <a:p>
            <a:pPr algn="ctr"/>
            <a:r>
              <a:rPr lang="ru-RU" sz="2400" dirty="0" smtClean="0"/>
              <a:t>Так постепенно, от поколения к поколению</a:t>
            </a:r>
          </a:p>
          <a:p>
            <a:pPr algn="ctr"/>
            <a:r>
              <a:rPr lang="ru-RU" sz="2400" dirty="0"/>
              <a:t>ф</a:t>
            </a:r>
            <a:r>
              <a:rPr lang="ru-RU" sz="2400" dirty="0" smtClean="0"/>
              <a:t>ормировалась народная культура.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2880320" cy="18564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516" y="260648"/>
            <a:ext cx="3151237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03604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8297" y="2204864"/>
            <a:ext cx="731322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Народное творчество,</a:t>
            </a:r>
          </a:p>
          <a:p>
            <a:pPr algn="ctr"/>
            <a:r>
              <a:rPr lang="ru-RU" sz="2800" dirty="0"/>
              <a:t>з</a:t>
            </a:r>
            <a:r>
              <a:rPr lang="ru-RU" sz="2800" dirty="0" smtClean="0"/>
              <a:t>ародившееся в глубокой древности, -</a:t>
            </a:r>
          </a:p>
          <a:p>
            <a:pPr algn="ctr"/>
            <a:r>
              <a:rPr lang="ru-RU" sz="2800" dirty="0"/>
              <a:t>и</a:t>
            </a:r>
            <a:r>
              <a:rPr lang="ru-RU" sz="2800" dirty="0" smtClean="0"/>
              <a:t>сторическая основа</a:t>
            </a:r>
          </a:p>
          <a:p>
            <a:pPr algn="ctr"/>
            <a:r>
              <a:rPr lang="ru-RU" sz="2800" dirty="0"/>
              <a:t>в</a:t>
            </a:r>
            <a:r>
              <a:rPr lang="ru-RU" sz="2800" dirty="0" smtClean="0"/>
              <a:t>сей мировой художественной культуры,</a:t>
            </a:r>
          </a:p>
          <a:p>
            <a:pPr algn="ctr"/>
            <a:r>
              <a:rPr lang="ru-RU" sz="2800" dirty="0"/>
              <a:t>и</a:t>
            </a:r>
            <a:r>
              <a:rPr lang="ru-RU" sz="2800" dirty="0" smtClean="0"/>
              <a:t>сточник национальных художественных традиций,</a:t>
            </a:r>
          </a:p>
          <a:p>
            <a:pPr algn="ctr"/>
            <a:r>
              <a:rPr lang="ru-RU" sz="2800" dirty="0"/>
              <a:t>в</a:t>
            </a:r>
            <a:r>
              <a:rPr lang="ru-RU" sz="2800" dirty="0" smtClean="0"/>
              <a:t>ыразитель народного самосознания.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026536"/>
            <a:ext cx="190500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26536"/>
            <a:ext cx="280035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04664"/>
            <a:ext cx="1905000" cy="142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4972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9456" y="2492896"/>
            <a:ext cx="810510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«Творчество – это загадка,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оторую художник 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адаёт сам себе.»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0192" y="5291916"/>
            <a:ext cx="173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Станислав </a:t>
            </a:r>
            <a:r>
              <a:rPr lang="ru-RU" dirty="0" err="1" smtClean="0"/>
              <a:t>Лец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5203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ШКОЛА РЕМЁСЕЛ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5229200"/>
            <a:ext cx="63510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Есть в </a:t>
            </a:r>
            <a:r>
              <a:rPr lang="ru-RU" sz="2800" dirty="0" err="1" smtClean="0"/>
              <a:t>г.Коломне</a:t>
            </a:r>
            <a:r>
              <a:rPr lang="ru-RU" sz="2800" dirty="0" smtClean="0"/>
              <a:t> Московской области</a:t>
            </a:r>
          </a:p>
          <a:p>
            <a:pPr algn="ctr"/>
            <a:r>
              <a:rPr lang="ru-RU" sz="2800" dirty="0"/>
              <a:t>д</a:t>
            </a:r>
            <a:r>
              <a:rPr lang="ru-RU" sz="2800" dirty="0" smtClean="0"/>
              <a:t>ом полный чудес.  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5040560" cy="37804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39802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404663"/>
            <a:ext cx="62787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Здесь вы можете посмотреть</a:t>
            </a:r>
          </a:p>
          <a:p>
            <a:pPr algn="ctr"/>
            <a:r>
              <a:rPr lang="ru-RU" sz="2000" dirty="0"/>
              <a:t>н</a:t>
            </a:r>
            <a:r>
              <a:rPr lang="ru-RU" sz="2000" dirty="0" smtClean="0"/>
              <a:t>а диковинную старину,</a:t>
            </a:r>
          </a:p>
          <a:p>
            <a:pPr algn="ctr"/>
            <a:r>
              <a:rPr lang="ru-RU" sz="2000" dirty="0"/>
              <a:t>у</a:t>
            </a:r>
            <a:r>
              <a:rPr lang="ru-RU" sz="2000" dirty="0" smtClean="0"/>
              <a:t>знать о назначении предметов домашнего обихода,</a:t>
            </a:r>
          </a:p>
          <a:p>
            <a:pPr algn="ctr"/>
            <a:r>
              <a:rPr lang="ru-RU" sz="2000" dirty="0"/>
              <a:t>к</a:t>
            </a:r>
            <a:r>
              <a:rPr lang="ru-RU" sz="2000" dirty="0" smtClean="0"/>
              <a:t>оторые уже стали историей.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60960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41675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0032" y="892783"/>
            <a:ext cx="36734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Посетить мастер-класс</a:t>
            </a:r>
          </a:p>
          <a:p>
            <a:pPr algn="ctr"/>
            <a:r>
              <a:rPr lang="ru-RU" dirty="0" smtClean="0"/>
              <a:t>«Старинное женское рукоделие».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87334" y="5980360"/>
            <a:ext cx="5680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Познакомиться с экспозицией для любознательных,</a:t>
            </a:r>
          </a:p>
          <a:p>
            <a:pPr algn="ctr"/>
            <a:r>
              <a:rPr lang="ru-RU" dirty="0"/>
              <a:t>п</a:t>
            </a:r>
            <a:r>
              <a:rPr lang="ru-RU" dirty="0" smtClean="0"/>
              <a:t>освящённой домашним ремёслам.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4961"/>
            <a:ext cx="4415532" cy="2941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324393"/>
            <a:ext cx="3607703" cy="24261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55599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135</TotalTime>
  <Words>298</Words>
  <Application>Microsoft Office PowerPoint</Application>
  <PresentationFormat>Экран (4:3)</PresentationFormat>
  <Paragraphs>76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ШКОЛА РЕМЁСЕЛ</vt:lpstr>
      <vt:lpstr>Презентация PowerPoint</vt:lpstr>
      <vt:lpstr>Презентация PowerPoint</vt:lpstr>
      <vt:lpstr>Коломенская пастила – символ старой Коломны.</vt:lpstr>
      <vt:lpstr>Презентация PowerPoint</vt:lpstr>
      <vt:lpstr>Музей народного творчества города Зеленограда.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ДЫМКОВСКАЯ ИГРУШКА</vt:lpstr>
      <vt:lpstr>РУССКАЯ ДЕРЕВЯННАЯ ИГРУШКА</vt:lpstr>
      <vt:lpstr>ФИЛИМОНОВСКАЯ ИГРУШКА</vt:lpstr>
      <vt:lpstr>СОЛОМЕННЫЕ ИГРУШКИ</vt:lpstr>
      <vt:lpstr>РУССКИЕ НАРОДНЫЕ МАТРЁШКИ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ffed</dc:creator>
  <cp:lastModifiedBy>ffed</cp:lastModifiedBy>
  <cp:revision>14</cp:revision>
  <dcterms:created xsi:type="dcterms:W3CDTF">2013-11-21T16:04:29Z</dcterms:created>
  <dcterms:modified xsi:type="dcterms:W3CDTF">2013-11-21T18:19:31Z</dcterms:modified>
</cp:coreProperties>
</file>