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1" r:id="rId3"/>
    <p:sldId id="290" r:id="rId4"/>
    <p:sldId id="291" r:id="rId5"/>
    <p:sldId id="292" r:id="rId6"/>
    <p:sldId id="297" r:id="rId7"/>
    <p:sldId id="293" r:id="rId8"/>
    <p:sldId id="296" r:id="rId9"/>
    <p:sldId id="294" r:id="rId10"/>
    <p:sldId id="289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80" r:id="rId23"/>
    <p:sldId id="282" r:id="rId24"/>
    <p:sldId id="285" r:id="rId25"/>
    <p:sldId id="286" r:id="rId26"/>
    <p:sldId id="287" r:id="rId27"/>
    <p:sldId id="306" r:id="rId28"/>
    <p:sldId id="305" r:id="rId29"/>
    <p:sldId id="257" r:id="rId30"/>
    <p:sldId id="264" r:id="rId31"/>
    <p:sldId id="304" r:id="rId32"/>
  </p:sldIdLst>
  <p:sldSz cx="9144000" cy="6858000" type="screen4x3"/>
  <p:notesSz cx="6888163" cy="100203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14BB2-2138-476F-892D-BFE375ECE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F72B2-2E38-4C0F-A364-C5FD7C7C9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E7135-21C8-4793-BA7F-805469746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3E37-EBBA-4865-9F0D-DFFF42776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A21DD-FE70-4535-83F6-EA09DD0A60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674FA-A012-4D0A-B2E2-44584CD22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C08C5-B7FD-4502-A50D-6A987A1B4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1FB9-65EA-4EFE-8847-4667AD21C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7F491-9328-423D-8D0E-B009DFB9D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5A77F-54E1-4CCD-9C1E-1A7A07DF8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496A0-2E14-4861-95E0-7DFA6EAD5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5123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9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0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1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54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55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56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18EF05BF-2A17-432F-809A-2998D8052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8813" y="214313"/>
            <a:ext cx="6757987" cy="1081087"/>
          </a:xfrm>
        </p:spPr>
        <p:txBody>
          <a:bodyPr/>
          <a:lstStyle/>
          <a:p>
            <a:pPr algn="ctr" eaLnBrk="1" hangingPunct="1"/>
            <a:r>
              <a:rPr lang="ru-RU" sz="2000" b="1" i="1" dirty="0" smtClean="0"/>
              <a:t>Государственное бюджетное образовательное учреждение детский сад № 68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929063"/>
            <a:ext cx="6249988" cy="1790700"/>
          </a:xfrm>
        </p:spPr>
        <p:txBody>
          <a:bodyPr/>
          <a:lstStyle/>
          <a:p>
            <a:pPr algn="ctr" eaLnBrk="1" hangingPunct="1"/>
            <a:r>
              <a:rPr lang="ru-RU" sz="4400" smtClean="0"/>
              <a:t>ОЛИМПИЙСКИЕ</a:t>
            </a:r>
          </a:p>
          <a:p>
            <a:pPr algn="ctr" eaLnBrk="1" hangingPunct="1"/>
            <a:r>
              <a:rPr lang="ru-RU" sz="4400" smtClean="0"/>
              <a:t>ИГРЫ</a:t>
            </a:r>
          </a:p>
          <a:p>
            <a:pPr algn="ctr" eaLnBrk="1" hangingPunct="1"/>
            <a:r>
              <a:rPr lang="ru-RU" sz="2800" smtClean="0"/>
              <a:t>Составила:  воспитатель Сюськова Ольга Михайловна </a:t>
            </a:r>
          </a:p>
          <a:p>
            <a:pPr algn="ctr" eaLnBrk="1" hangingPunct="1"/>
            <a:r>
              <a:rPr lang="ru-RU" sz="2800" smtClean="0"/>
              <a:t>Дата:</a:t>
            </a:r>
            <a:r>
              <a:rPr lang="en-US" sz="2800" smtClean="0"/>
              <a:t> 10</a:t>
            </a:r>
            <a:r>
              <a:rPr lang="ru-RU" sz="2800" smtClean="0"/>
              <a:t>февраля 2014года</a:t>
            </a:r>
            <a:r>
              <a:rPr lang="en-US" sz="2800" smtClean="0"/>
              <a:t> </a:t>
            </a:r>
            <a:endParaRPr lang="ru-RU" sz="2800" smtClean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1285860"/>
            <a:ext cx="4751387" cy="266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5286375" y="3500438"/>
            <a:ext cx="228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с 7 по 23 февраля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/>
          <p:cNvSpPr>
            <a:spLocks noGrp="1" noChangeArrowheads="1"/>
          </p:cNvSpPr>
          <p:nvPr>
            <p:ph type="title"/>
          </p:nvPr>
        </p:nvSpPr>
        <p:spPr>
          <a:xfrm>
            <a:off x="1187450" y="1341438"/>
            <a:ext cx="7491413" cy="3344862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ЛЕТНИЕ  ВИДЫ СПОРТА ОЛИМПИЙСКОГО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algn="ctr" eaLnBrk="1" hangingPunct="1"/>
            <a:r>
              <a:rPr lang="ru-RU" b="1" smtClean="0"/>
              <a:t>БАДМИНТОН</a:t>
            </a:r>
          </a:p>
        </p:txBody>
      </p:sp>
      <p:pic>
        <p:nvPicPr>
          <p:cNvPr id="21511" name="Picture 7" descr="http://gs.sloboda.net/uploads/posts/2011-06/1308443101_218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1142984"/>
            <a:ext cx="5367343" cy="53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БАСКЕТБОЛ</a:t>
            </a:r>
          </a:p>
        </p:txBody>
      </p:sp>
      <p:pic>
        <p:nvPicPr>
          <p:cNvPr id="22537" name="Picture 9" descr="http://ikar62.ru/upload/images/17/171911bde112fd738c9b1a9f3a2ef579thumb640x48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500174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БОКС, БОРЬБА</a:t>
            </a:r>
          </a:p>
        </p:txBody>
      </p:sp>
      <p:pic>
        <p:nvPicPr>
          <p:cNvPr id="23561" name="Picture 9" descr="http://www.beslan.ru/images/uploads/559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357298"/>
            <a:ext cx="4500594" cy="3002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63" name="Picture 11" descr="http://vmaxi.ru/data/gallery/0/4919/z_/321885094a1ee26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214686"/>
            <a:ext cx="4381488" cy="3286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ВЕЛОСПОРТ</a:t>
            </a:r>
          </a:p>
        </p:txBody>
      </p:sp>
      <p:pic>
        <p:nvPicPr>
          <p:cNvPr id="24583" name="Picture 7" descr="http://t1.gstatic.com/images?q=tbn:ANd9GcRT8oD7Vl_rHlJPMaerhGq5aqlw0lqOyFwMZrJewXR6AbExShQ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285860"/>
            <a:ext cx="3744912" cy="246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5" name="Picture 9" descr="ANd9GcQBxQOdZrEbOXfnWWdm6WM919clOzCion_XaqQx1lhAIh6Go1YN3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86190"/>
            <a:ext cx="3743325" cy="2568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ВОДНЫЕ ВИДА СПОРТА</a:t>
            </a:r>
          </a:p>
        </p:txBody>
      </p:sp>
      <p:pic>
        <p:nvPicPr>
          <p:cNvPr id="25605" name="Picture 5" descr="ANd9GcQU6fdoj478WIuKwDFKPooxzgDgur_vMshW3SWQKTIxIqkalDIK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357298"/>
            <a:ext cx="3744913" cy="249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7" name="Picture 7" descr="ANd9GcRtd3rnP52L1i_9GV2woI5rwmT-_XSXtMGcFp82I7ABgFrwgsWl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3857628"/>
            <a:ext cx="4032250" cy="2682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ANd9GcSbjFowwC_JIMabi21uvySEj7DpixqOTHGRL2cmzCyOnVH6WHn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333375"/>
            <a:ext cx="3455988" cy="2593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1" name="Picture 7" descr="ANd9GcQ9m3SEhOTGl5RBM_TlkHrSAzMzqryl6Ydr8eftrcbQe3GfuuSH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71876"/>
            <a:ext cx="3886200" cy="2662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33" name="Picture 9" descr="ANd9GcTh_wZmxXbq8yVvxyp_C49v6Xt3HO8OZjbgM-_tLz5rHRGcC5L9f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285728"/>
            <a:ext cx="3744912" cy="2492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437" name="AutoShape 11" descr="2Q==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AutoShape 13" descr="2Q=="/>
          <p:cNvSpPr>
            <a:spLocks noChangeAspect="1" noChangeArrowheads="1"/>
          </p:cNvSpPr>
          <p:nvPr/>
        </p:nvSpPr>
        <p:spPr bwMode="auto">
          <a:xfrm>
            <a:off x="3429000" y="257175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39" name="Picture 15" descr="ANd9GcS675dIdEdEH0Qzwr5ip42GEoWp3QuELTQrkUCJxXwPx-uDiNPk8Q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3500438"/>
            <a:ext cx="3455988" cy="2736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smtClean="0"/>
              <a:t>ВОЛЕЙБОЛ, ПЛЯЖНЫЙ ВОЛЕЙБОЛ, ГАНДБОЛ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9460" name="AutoShape 5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AutoShape 7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AutoShape 9" descr="2Q=="/>
          <p:cNvSpPr>
            <a:spLocks noChangeAspect="1" noChangeArrowheads="1"/>
          </p:cNvSpPr>
          <p:nvPr/>
        </p:nvSpPr>
        <p:spPr bwMode="auto">
          <a:xfrm>
            <a:off x="155575" y="46038"/>
            <a:ext cx="25622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AutoShape 11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4" name="AutoShape 13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24193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63" name="Picture 15" descr="ANd9GcS33oupHNuQOoWCONw6HXULsSANHdVrPvOa1OM3W33CKN0bJFRGJ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557338"/>
            <a:ext cx="3313113" cy="2205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5" name="Picture 17" descr="ANd9GcRIOSTF8BWhiAgq2vP5FDcS4ati66fXDq0_PFz38FCumZBVJSol1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557338"/>
            <a:ext cx="2951163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67" name="Picture 19" descr="ANd9GcTqS6xO8Em-xUoRXLm036Te4TZr0i1Qz1tohXZi8w-MMFp-vhJ3UQ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475" y="3860800"/>
            <a:ext cx="3240088" cy="21097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ГИМНАСТИКА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8677" name="Picture 5" descr="ANd9GcQPS_CHcDS6Eg4pNzrzyOjTqiMZqh0KNDKNPd0HswZPsTj7Qpr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1557338"/>
            <a:ext cx="3240088" cy="2538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8679" name="Picture 7" descr="ANd9GcTxKq2nhQZBEXVTtjkJw7rP9Mtnk-Ap1t08_oEJYlLbhN_Cu7eFI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3789363"/>
            <a:ext cx="3600450" cy="24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КОННЫЙ СПОРТ</a:t>
            </a:r>
          </a:p>
        </p:txBody>
      </p:sp>
      <p:pic>
        <p:nvPicPr>
          <p:cNvPr id="30727" name="Picture 7" descr="http://www.naaltae.ru/netcat_files/news_images/1d4ae4f7c6ebd4aec82552442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571612"/>
            <a:ext cx="6115050" cy="4591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 descr="http://sport-tomsk.ru/sites/default/files/news/18192/697357395.jpg?13829757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14290"/>
            <a:ext cx="4762500" cy="269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1" name="Picture 11" descr="http://www.mn.ru/images/32390/52/3239052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69871" y="3009433"/>
            <a:ext cx="4570037" cy="3034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3" name="Picture 13" descr="http://photo1.kavkaz-uzel.ru/system/attachments/0006/0202/12403626035_d56dc1cc98_b_vi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3744302"/>
            <a:ext cx="3786214" cy="2885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429256" y="642918"/>
            <a:ext cx="348730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Открытие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ЛЕГКАЯ АТЛЕТИКА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1749" name="Picture 5" descr="ANd9GcQTmtzvLb5RjKcfyoeUhT4FjKzJa8RVoEZOh7bS9SuDnD7sOcbHQ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713" y="1628775"/>
            <a:ext cx="2590800" cy="1762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1" name="Picture 7" descr="ANd9GcR3p_eCB17OGxOMH0gtIl1sP46prKzJefuj8sJBMaZmTt5UEXj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3860800"/>
            <a:ext cx="2628900" cy="1733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3" name="Picture 9" descr="ANd9GcRXXkm0OSZzBX-sn8PDTWdhAe1vt9J-u2ls0zXWd53bbvx4FEp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1700213"/>
            <a:ext cx="3168650" cy="1774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55" name="Picture 11" descr="ANd9GcRuF5Xw66Eb3oUId-ep7RJe6XBjNgECiO06aJBFGvx2fEHBF1h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625" y="3789363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НАСТОЛЬНЫЙ ТЕННИС</a:t>
            </a:r>
          </a:p>
        </p:txBody>
      </p:sp>
      <p:pic>
        <p:nvPicPr>
          <p:cNvPr id="32775" name="Picture 7" descr="http://www.kolpino.ru/upload/iblock/a84/st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1643050"/>
            <a:ext cx="5000625" cy="4762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СТРЕЛЬБА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4821" name="Picture 5" descr="ANd9GcSVQ1-Y6ice5Uov_6j5bOIQ7DyH9gWU42Wf5qaApm2p_oHARI9x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71775" y="1628775"/>
            <a:ext cx="4392613" cy="439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ТЕННИС</a:t>
            </a:r>
          </a:p>
        </p:txBody>
      </p:sp>
      <p:pic>
        <p:nvPicPr>
          <p:cNvPr id="36871" name="Picture 7" descr="http://www.talks.su/images/!O2/sharapova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1357298"/>
            <a:ext cx="6429420" cy="4829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ТЯЖЕЛАЯ АТЛЕТИКА</a:t>
            </a:r>
          </a:p>
        </p:txBody>
      </p:sp>
      <p:pic>
        <p:nvPicPr>
          <p:cNvPr id="39943" name="Picture 7" descr="http://www.tribuna.ru/upload/medialibrary/a6e/a6eda38b9b855604cc9aebe979c070e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857364"/>
            <a:ext cx="6762754" cy="4494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ФЕХТОВАНИЕ</a:t>
            </a:r>
          </a:p>
        </p:txBody>
      </p:sp>
      <p:sp>
        <p:nvSpPr>
          <p:cNvPr id="27651" name="AutoShape 5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7" descr="Z"/>
          <p:cNvSpPr>
            <a:spLocks noChangeAspect="1" noChangeArrowheads="1"/>
          </p:cNvSpPr>
          <p:nvPr/>
        </p:nvSpPr>
        <p:spPr bwMode="auto">
          <a:xfrm>
            <a:off x="155575" y="4603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71" name="Picture 11" descr="http://xvatit.com/upload/iblock/8ef/8ef0037d2ae5108ba4c5b4a899f9f9b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357298"/>
            <a:ext cx="6667500" cy="5000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ФУТБОЛ</a:t>
            </a:r>
          </a:p>
        </p:txBody>
      </p:sp>
      <p:pic>
        <p:nvPicPr>
          <p:cNvPr id="41991" name="Picture 7" descr="http://xvatit.com/upload/medialibrary/6e6/6e6b0de6dd324c8bb4ae6091fa0b9b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500174"/>
            <a:ext cx="5857916" cy="4393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voyageservice.net/images/upload/8_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2286000"/>
            <a:ext cx="304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68" name="Picture 4" descr="http://900igr.net/datai/fizkultura/Igry-v-Gretsii/0006-005-Vidi-olimpijskikh-igr-v-Gretsi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053013"/>
            <a:ext cx="4572000" cy="3804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2470" name="Picture 6" descr="http://www.recku.cz/wp-content/uploads/2011/05/olympi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000496" cy="30003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0"/>
            <a:ext cx="597267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Древняя Греция. Олимпия.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http://www.yugopolis.ru/data/mediadb/2383/0000/0915/91530/466x10000_out__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4500562" y="3362510"/>
            <a:ext cx="4643438" cy="3495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42" name="Picture 2" descr="http://www.smu-vyborg.ru/data/gallery_photos/img/266_phot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000108"/>
            <a:ext cx="6215106" cy="3783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0"/>
            <a:ext cx="9216135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Сочи. Олимпийская деревня.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Символы Олимпийских игр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effectLst>
            <a:softEdge rad="112500"/>
          </a:effectLst>
        </p:spPr>
      </p:pic>
      <p:pic>
        <p:nvPicPr>
          <p:cNvPr id="5127" name="Picture 7" descr="http://www.vkorzinku.ru/images/products/1_/%D0%BC%D1%8F%D0%B3%D0%BA%D0%B0%D1%8F-%D0%B8%D0%B3%D1%80%D1%83%D1%88%D0%BA%D0%B0-%D0%BB%D0%B5%D0%BE%D0%BF%D0%B0%D1%80%D0%B4-23-%D1%81%D0%BC-id20786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1604" y="1571612"/>
            <a:ext cx="1571636" cy="1785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9" name="Picture 9" descr="http://i.bambiniya.ru/pics/product/500/93374_332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43042" y="4286256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31" name="Picture 11" descr="http://www.sprinter.ru/pic/big/15b2edaced90b9f7ad483ba7c50200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3701281"/>
            <a:ext cx="1594826" cy="24423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1187450" y="1341438"/>
            <a:ext cx="7491413" cy="3921125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ЗИМНИЕ ВИДЫ ОЛИМПИЙСКОГО СПОРТА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http://sovch.chuvashia.com/wp-content/uploads/2013/11/%D0%BE%D0%B3%D0%BE%D0%BD%D1%8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50"/>
            <a:ext cx="3681499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1" name="Picture 9" descr="http://gornovosti.ru/static/images/archive/2663/image003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643570" y="357166"/>
            <a:ext cx="3143272" cy="3768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338062" y="4929198"/>
            <a:ext cx="4805938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Олимпийский огонь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0"/>
            <a:ext cx="71418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Олимпийские медали</a:t>
            </a:r>
          </a:p>
        </p:txBody>
      </p:sp>
      <p:pic>
        <p:nvPicPr>
          <p:cNvPr id="60420" name="Picture 4" descr="http://pda.fedpress.ru/sites/fedpress/files/amorozova/news/c6b04e11-9b71-49e3-b47b-bf2d6935ffd8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44" y="928670"/>
            <a:ext cx="4429156" cy="27829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0418" name="Picture 2" descr="http://zik.ua/gallery/full/o/l/olimp_medal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928670"/>
            <a:ext cx="4105036" cy="2733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762853" y="4143380"/>
            <a:ext cx="228934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Золото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5072074"/>
            <a:ext cx="2770759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Серебро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86182" y="5072074"/>
            <a:ext cx="31432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Бронза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БИАТЛОН</a:t>
            </a:r>
          </a:p>
        </p:txBody>
      </p:sp>
      <p:pic>
        <p:nvPicPr>
          <p:cNvPr id="51207" name="Picture 7" descr="http://www.smsport.ru/image/biatlon/rostovtsev/Rostovtsev-Tur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428736"/>
            <a:ext cx="6191250" cy="4114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КЕРЛИНГ</a:t>
            </a:r>
          </a:p>
        </p:txBody>
      </p:sp>
      <p:pic>
        <p:nvPicPr>
          <p:cNvPr id="52231" name="Picture 7" descr="http://stat17.privet.ru/lr/091bc77939827ce6853c02bbaf42bea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428736"/>
            <a:ext cx="5857916" cy="39248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228600"/>
            <a:ext cx="7491412" cy="11430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ХОККЕЙ</a:t>
            </a:r>
          </a:p>
        </p:txBody>
      </p:sp>
      <p:pic>
        <p:nvPicPr>
          <p:cNvPr id="57351" name="Picture 7" descr="http://www.yugopolis.ru/data/mediadb/2383/0000/0851/851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500174"/>
            <a:ext cx="6191250" cy="463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i="1" smtClean="0"/>
              <a:t>КОНЬКОВЫЕ ВИДЫ СПОРТА</a:t>
            </a:r>
          </a:p>
        </p:txBody>
      </p:sp>
      <p:pic>
        <p:nvPicPr>
          <p:cNvPr id="53253" name="Picture 5" descr="ANd9GcRq7jkImN5yr7cLTA7DmUfrN25YE7_EAQqyPmyQrRJGaaRMT1AYs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00496" y="3857628"/>
            <a:ext cx="2236788" cy="2808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5" name="Picture 7" descr="ANd9GcSSeYnlYdYZKjKUrSCzL6SL1_DciKbYiUj0e4VBGOEhPBICL_5E7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5600" y="1628775"/>
            <a:ext cx="2879725" cy="208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257" name="Picture 9" descr="ANd9GcRXGF_lOqgMX_62nzDG39D12I2G3ALTwNcs4L9z0eCqAia1cYcgI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3" y="1628775"/>
            <a:ext cx="3241675" cy="2084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i="1" smtClean="0"/>
              <a:t>САННЫЙ СПОРТ</a:t>
            </a:r>
          </a:p>
        </p:txBody>
      </p:sp>
      <p:pic>
        <p:nvPicPr>
          <p:cNvPr id="56327" name="Picture 7" descr="http://s013.radikal.ru/i325/1101/2c/a726d5df37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714488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ЛЫЖНЫЕ ВИДЫ СПОРТА</a:t>
            </a:r>
          </a:p>
        </p:txBody>
      </p:sp>
      <p:pic>
        <p:nvPicPr>
          <p:cNvPr id="54277" name="Picture 5" descr="ANd9GcR_Fj11SEgTo4Ee8n9LH1RZe4Y-O34DgFUZEllzW2rw2OoAWdlDc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150" y="1700213"/>
            <a:ext cx="26289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79" name="Picture 7" descr="ANd9GcSKqQVDd8dfkXRC33yVhQosv217T1kEMuerqtoS5xC1Oe2zN5Y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3857628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81" name="Picture 9" descr="ANd9GcR7agAjIyt1j47jRt4YTU094xcr9VnZgKX4ZLuM3sAB4OYpgpWc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1643050"/>
            <a:ext cx="2628900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283" name="Picture 11" descr="ANd9GcRvqm_ee-3soQQPk0UGtC8j_r98vb51WxiM8pOiy_O0RyfXCED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08175" y="3789363"/>
            <a:ext cx="2514600" cy="181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Reporting Progress or Status</Template>
  <TotalTime>769</TotalTime>
  <Words>94</Words>
  <Application>Microsoft Office PowerPoint</Application>
  <PresentationFormat>Экран (4:3)</PresentationFormat>
  <Paragraphs>38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Times New Roman</vt:lpstr>
      <vt:lpstr>Arial</vt:lpstr>
      <vt:lpstr>Wingdings</vt:lpstr>
      <vt:lpstr>Calibri</vt:lpstr>
      <vt:lpstr>Reporting Progress or Status</vt:lpstr>
      <vt:lpstr>Государственное бюджетное образовательное учреждение детский сад № 68</vt:lpstr>
      <vt:lpstr>Слайд 2</vt:lpstr>
      <vt:lpstr>ЗИМНИЕ ВИДЫ ОЛИМПИЙСКОГО СПОРТА</vt:lpstr>
      <vt:lpstr>БИАТЛОН</vt:lpstr>
      <vt:lpstr>КЕРЛИНГ</vt:lpstr>
      <vt:lpstr>ХОККЕЙ</vt:lpstr>
      <vt:lpstr>КОНЬКОВЫЕ ВИДЫ СПОРТА</vt:lpstr>
      <vt:lpstr>САННЫЙ СПОРТ</vt:lpstr>
      <vt:lpstr>ЛЫЖНЫЕ ВИДЫ СПОРТА</vt:lpstr>
      <vt:lpstr>ЛЕТНИЕ  ВИДЫ СПОРТА ОЛИМПИЙСКОГО </vt:lpstr>
      <vt:lpstr>БАДМИНТОН</vt:lpstr>
      <vt:lpstr>БАСКЕТБОЛ</vt:lpstr>
      <vt:lpstr>БОКС, БОРЬБА</vt:lpstr>
      <vt:lpstr>ВЕЛОСПОРТ</vt:lpstr>
      <vt:lpstr>ВОДНЫЕ ВИДА СПОРТА</vt:lpstr>
      <vt:lpstr>Слайд 16</vt:lpstr>
      <vt:lpstr>ВОЛЕЙБОЛ, ПЛЯЖНЫЙ ВОЛЕЙБОЛ, ГАНДБОЛ</vt:lpstr>
      <vt:lpstr>ГИМНАСТИКА</vt:lpstr>
      <vt:lpstr>КОННЫЙ СПОРТ</vt:lpstr>
      <vt:lpstr>ЛЕГКАЯ АТЛЕТИКА</vt:lpstr>
      <vt:lpstr>НАСТОЛЬНЫЙ ТЕННИС</vt:lpstr>
      <vt:lpstr>СТРЕЛЬБА</vt:lpstr>
      <vt:lpstr>ТЕННИС</vt:lpstr>
      <vt:lpstr>ТЯЖЕЛАЯ АТЛЕТИКА</vt:lpstr>
      <vt:lpstr>ФЕХТОВАНИЕ</vt:lpstr>
      <vt:lpstr>ФУТБОЛ</vt:lpstr>
      <vt:lpstr>Слайд 27</vt:lpstr>
      <vt:lpstr>Слайд 28</vt:lpstr>
      <vt:lpstr>Символы Олимпийских игр</vt:lpstr>
      <vt:lpstr>Слайд 30</vt:lpstr>
      <vt:lpstr>Слайд 31</vt:lpstr>
    </vt:vector>
  </TitlesOfParts>
  <Company>ГОУ №1033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призентация</dc:title>
  <dc:creator>ГБДОУ № 68</dc:creator>
  <cp:lastModifiedBy>1</cp:lastModifiedBy>
  <cp:revision>35</cp:revision>
  <dcterms:created xsi:type="dcterms:W3CDTF">2012-12-05T07:33:04Z</dcterms:created>
  <dcterms:modified xsi:type="dcterms:W3CDTF">2014-04-18T04:06:02Z</dcterms:modified>
</cp:coreProperties>
</file>