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CD5AB-D51E-4838-A86E-A9F95A6A2C2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1D00F-016F-433E-ACFF-02A562F8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9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5FEEC-2BB4-41B5-9D6C-CF04B8C9B55E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183F7-6779-4978-8DB2-35EE12A88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3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B96E127-50A8-4687-B976-EF2B1000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6E127-50A8-4687-B976-EF2B1000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96E127-50A8-4687-B976-EF2B1000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6E127-50A8-4687-B976-EF2B1000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B96E127-50A8-4687-B976-EF2B1000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6E127-50A8-4687-B976-EF2B1000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6E127-50A8-4687-B976-EF2B1000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6E127-50A8-4687-B976-EF2B1000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6E127-50A8-4687-B976-EF2B1000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6E127-50A8-4687-B976-EF2B1000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6E127-50A8-4687-B976-EF2B1000CB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B96E127-50A8-4687-B976-EF2B1000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Вредные и полезные продукты. Витамины для здоровья.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Автор: воспитатель подготовительной группы ГБДОУ №20 Василеостровского района Санкт-Петербурга </a:t>
            </a:r>
          </a:p>
          <a:p>
            <a:r>
              <a:rPr lang="ru-RU" dirty="0" smtClean="0"/>
              <a:t>Иванова Елена Владимировна.  </a:t>
            </a:r>
            <a:endParaRPr lang="ru-RU" dirty="0"/>
          </a:p>
        </p:txBody>
      </p:sp>
      <p:pic>
        <p:nvPicPr>
          <p:cNvPr id="1026" name="Picture 2" descr="C:\Users\Елена\Desktop\пр\4037cdde27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7032" y="4756576"/>
            <a:ext cx="2429064" cy="1840775"/>
          </a:xfrm>
          <a:prstGeom prst="rect">
            <a:avLst/>
          </a:prstGeom>
          <a:noFill/>
        </p:spPr>
      </p:pic>
      <p:pic>
        <p:nvPicPr>
          <p:cNvPr id="1027" name="Picture 3" descr="C:\Users\Елена\Desktop\пр\v-kakih-pitatelnyih-veshhestvah-nuzhdaetsya-kazhdyiy-rebenok-460x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761148"/>
            <a:ext cx="2232248" cy="1795504"/>
          </a:xfrm>
          <a:prstGeom prst="rect">
            <a:avLst/>
          </a:prstGeom>
          <a:noFill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E127-50A8-4687-B976-EF2B1000CB3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Витамины очень важны для здоровья Их очень много , но самые главные  - это витамины </a:t>
            </a:r>
            <a:r>
              <a:rPr lang="ru-RU" sz="2400" dirty="0" smtClean="0">
                <a:solidFill>
                  <a:srgbClr val="0070C0"/>
                </a:solidFill>
              </a:rPr>
              <a:t>А,В,С,Д 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79a4ed41c815f869185b4bb1318b4cb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980" y="1844824"/>
            <a:ext cx="3127876" cy="3050197"/>
          </a:xfrm>
        </p:spPr>
      </p:pic>
      <p:pic>
        <p:nvPicPr>
          <p:cNvPr id="6" name="Содержимое 5" descr="81391838_4524271_93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3928" y="1268760"/>
            <a:ext cx="4125386" cy="2946705"/>
          </a:xfrm>
        </p:spPr>
      </p:pic>
      <p:pic>
        <p:nvPicPr>
          <p:cNvPr id="1027" name="Picture 3" descr="C:\Users\Елена\Pictures\пр\894919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909416"/>
            <a:ext cx="4176464" cy="2948584"/>
          </a:xfrm>
          <a:prstGeom prst="rect">
            <a:avLst/>
          </a:prstGeom>
          <a:noFill/>
        </p:spPr>
      </p:pic>
      <p:pic>
        <p:nvPicPr>
          <p:cNvPr id="1030" name="Picture 6" descr="http://im3-tub-ru.yandex.net/i?id=320519098-5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564" y="4869160"/>
            <a:ext cx="2916324" cy="1944216"/>
          </a:xfrm>
          <a:prstGeom prst="rect">
            <a:avLst/>
          </a:prstGeom>
          <a:noFill/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E127-50A8-4687-B976-EF2B1000CB3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18096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/>
              <a:t>Отсутствие или недостаток в пище витаминов приводит к тяжелым заболеваниям.                                                   Правильное сбалансированное питание залог вашего крепкого здоровья, чтобы человек мог жить, учиться и работать, а его организм расти и развиваться.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</a:t>
            </a:r>
            <a:r>
              <a:rPr lang="ru-RU" sz="4000" dirty="0" smtClean="0"/>
              <a:t>Будьте здоровы!   </a:t>
            </a:r>
            <a:r>
              <a:rPr lang="ru-RU" sz="2400" dirty="0" smtClean="0"/>
              <a:t>                                             </a:t>
            </a:r>
            <a:endParaRPr lang="ru-RU" sz="2400" dirty="0"/>
          </a:p>
        </p:txBody>
      </p:sp>
      <p:pic>
        <p:nvPicPr>
          <p:cNvPr id="1026" name="Picture 2" descr="http://www.my-zozh.ru/wp-content/uploads/lifesty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2508205" cy="2852935"/>
          </a:xfrm>
          <a:prstGeom prst="rect">
            <a:avLst/>
          </a:prstGeom>
          <a:noFill/>
        </p:spPr>
      </p:pic>
      <p:pic>
        <p:nvPicPr>
          <p:cNvPr id="1028" name="Picture 4" descr="http://www.puntofape.com/wp-content/uploads/2011/06/cardio-fitn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1537">
            <a:off x="6084168" y="3537012"/>
            <a:ext cx="2736304" cy="2628292"/>
          </a:xfrm>
          <a:prstGeom prst="rect">
            <a:avLst/>
          </a:prstGeom>
          <a:noFill/>
        </p:spPr>
      </p:pic>
      <p:pic>
        <p:nvPicPr>
          <p:cNvPr id="1030" name="Picture 6" descr="http://www.909.md/IMG/anunt/2442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645024"/>
            <a:ext cx="2232248" cy="3165180"/>
          </a:xfrm>
          <a:prstGeom prst="rect">
            <a:avLst/>
          </a:prstGeom>
          <a:noFill/>
        </p:spPr>
      </p:pic>
      <p:sp>
        <p:nvSpPr>
          <p:cNvPr id="6" name="Улыбающееся лицо 5"/>
          <p:cNvSpPr/>
          <p:nvPr/>
        </p:nvSpPr>
        <p:spPr>
          <a:xfrm>
            <a:off x="5940152" y="5877272"/>
            <a:ext cx="720080" cy="77038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E127-50A8-4687-B976-EF2B1000CB3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E127-50A8-4687-B976-EF2B1000CB3E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4578" name="Picture 2" descr="http://im0-tub-ru.yandex.net/i?id=15703549-5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5451006" cy="3450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7070768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Дать представление о том, какие продукты вредные, а какие полезные.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Какие продукты приносят  пользу, какие вред для организма.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Подвести к пониманию, что не все вкусное полезно.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Учить детей выбирать полезные продукты.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Познакомить детей с витаминами которые   содержатся в продуктах питания, и важны для здоровья человека.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6696744" cy="144016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Цели и задачи.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 flipV="1">
            <a:off x="323528" y="1772816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 flipH="1" flipV="1">
            <a:off x="323528" y="3140968"/>
            <a:ext cx="216027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 flipH="1" flipV="1">
            <a:off x="323528" y="4221088"/>
            <a:ext cx="216025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Елена\Desktop\пр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104" y="5013176"/>
            <a:ext cx="2448272" cy="1732268"/>
          </a:xfrm>
          <a:prstGeom prst="rect">
            <a:avLst/>
          </a:prstGeom>
          <a:noFill/>
        </p:spPr>
      </p:pic>
      <p:pic>
        <p:nvPicPr>
          <p:cNvPr id="2051" name="Picture 3" descr="C:\Users\Елена\Desktop\пр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23528" y="5013176"/>
            <a:ext cx="2520280" cy="1680186"/>
          </a:xfrm>
          <a:prstGeom prst="rect">
            <a:avLst/>
          </a:prstGeom>
          <a:noFill/>
        </p:spPr>
      </p:pic>
      <p:sp>
        <p:nvSpPr>
          <p:cNvPr id="9" name="Блок-схема: узел 8"/>
          <p:cNvSpPr/>
          <p:nvPr/>
        </p:nvSpPr>
        <p:spPr>
          <a:xfrm>
            <a:off x="323528" y="2276872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323528" y="3645024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E127-50A8-4687-B976-EF2B1000CB3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Вредные продукты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1235880569_coc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2693987" cy="2693987"/>
          </a:xfrm>
        </p:spPr>
      </p:pic>
      <p:pic>
        <p:nvPicPr>
          <p:cNvPr id="7170" name="Picture 2" descr="http://s019.radikal.ru/i633/1206/c8/9c221076689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933056"/>
            <a:ext cx="3770391" cy="2748006"/>
          </a:xfrm>
          <a:prstGeom prst="rect">
            <a:avLst/>
          </a:prstGeom>
          <a:noFill/>
        </p:spPr>
      </p:pic>
      <p:pic>
        <p:nvPicPr>
          <p:cNvPr id="7172" name="Picture 4" descr="http://biolit.tomsk.ru/images/bolezni-detej-i-pit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68899"/>
            <a:ext cx="3744416" cy="2812473"/>
          </a:xfrm>
          <a:prstGeom prst="rect">
            <a:avLst/>
          </a:prstGeom>
          <a:noFill/>
        </p:spPr>
      </p:pic>
      <p:pic>
        <p:nvPicPr>
          <p:cNvPr id="7174" name="Picture 6" descr="http://img0.liveinternet.ru/images/attach/c/8/101/500/101500458_larg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8886" y="1412776"/>
            <a:ext cx="3637450" cy="2417145"/>
          </a:xfrm>
          <a:prstGeom prst="rect">
            <a:avLst/>
          </a:prstGeom>
          <a:noFill/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E127-50A8-4687-B976-EF2B1000CB3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Полезные продукты.</a:t>
            </a:r>
            <a:endParaRPr lang="ru-RU" dirty="0"/>
          </a:p>
        </p:txBody>
      </p:sp>
      <p:pic>
        <p:nvPicPr>
          <p:cNvPr id="4098" name="Picture 2" descr="C:\Users\Елена\Desktop\пр\54_937d21546fc87facc28cabbf43061f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3335323" cy="2664296"/>
          </a:xfrm>
          <a:prstGeom prst="rect">
            <a:avLst/>
          </a:prstGeom>
          <a:noFill/>
        </p:spPr>
      </p:pic>
      <p:pic>
        <p:nvPicPr>
          <p:cNvPr id="4099" name="Picture 3" descr="C:\Users\Елена\Desktop\пр\0934e8555140194be36c2372207c6ac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84784"/>
            <a:ext cx="3600400" cy="2580471"/>
          </a:xfrm>
          <a:prstGeom prst="rect">
            <a:avLst/>
          </a:prstGeom>
          <a:noFill/>
        </p:spPr>
      </p:pic>
      <p:pic>
        <p:nvPicPr>
          <p:cNvPr id="4100" name="Picture 4" descr="C:\Users\Елена\Desktop\пр\77899954_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9933" y="4149080"/>
            <a:ext cx="3808423" cy="2448272"/>
          </a:xfrm>
          <a:prstGeom prst="rect">
            <a:avLst/>
          </a:prstGeom>
          <a:noFill/>
        </p:spPr>
      </p:pic>
      <p:pic>
        <p:nvPicPr>
          <p:cNvPr id="13" name="Содержимое 12" descr="0-naturalnyie-produktyi-pitaniya-iz-sela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395537" y="1436247"/>
            <a:ext cx="3456384" cy="2492010"/>
          </a:xfrm>
        </p:spPr>
      </p:pic>
      <p:sp>
        <p:nvSpPr>
          <p:cNvPr id="14" name="Улыбающееся лицо 13"/>
          <p:cNvSpPr/>
          <p:nvPr/>
        </p:nvSpPr>
        <p:spPr>
          <a:xfrm>
            <a:off x="6876256" y="332656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E127-50A8-4687-B976-EF2B1000CB3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Полезные продукты дают человеку.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cs typeface="Aharoni" pitchFamily="2" charset="-79"/>
              </a:rPr>
              <a:t>Энергию, хорошее настроение, здоровые зубы и крепкий иммунитет.</a:t>
            </a:r>
          </a:p>
          <a:p>
            <a:endParaRPr lang="ru-RU" sz="1800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1800" dirty="0" smtClean="0">
                <a:cs typeface="Aharoni" pitchFamily="2" charset="-79"/>
              </a:rPr>
              <a:t> </a:t>
            </a:r>
            <a:endParaRPr lang="ru-RU" sz="1800" dirty="0">
              <a:cs typeface="Aharoni" pitchFamily="2" charset="-79"/>
            </a:endParaRPr>
          </a:p>
        </p:txBody>
      </p:sp>
      <p:pic>
        <p:nvPicPr>
          <p:cNvPr id="5123" name="Picture 3" descr="C:\Users\Елена\Desktop\пр\20121219141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25144"/>
            <a:ext cx="3633912" cy="2132856"/>
          </a:xfrm>
          <a:prstGeom prst="rect">
            <a:avLst/>
          </a:prstGeom>
          <a:noFill/>
        </p:spPr>
      </p:pic>
      <p:pic>
        <p:nvPicPr>
          <p:cNvPr id="5124" name="Picture 4" descr="C:\Users\Елена\Desktop\пр\680805252038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2154153" cy="2897546"/>
          </a:xfrm>
          <a:prstGeom prst="rect">
            <a:avLst/>
          </a:prstGeom>
          <a:noFill/>
        </p:spPr>
      </p:pic>
      <p:pic>
        <p:nvPicPr>
          <p:cNvPr id="5" name="Picture 4" descr="http://img0.liveinternet.ru/images/attach/c/1/56/71/56071429_ElenaSHovkoplyas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512148"/>
            <a:ext cx="3384375" cy="2218464"/>
          </a:xfrm>
          <a:prstGeom prst="rect">
            <a:avLst/>
          </a:prstGeom>
          <a:noFill/>
        </p:spPr>
      </p:pic>
      <p:pic>
        <p:nvPicPr>
          <p:cNvPr id="5126" name="Picture 6" descr="http://im1-tub-ru.yandex.net/i?id=268478906-2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564904"/>
            <a:ext cx="3384376" cy="2073445"/>
          </a:xfrm>
          <a:prstGeom prst="rect">
            <a:avLst/>
          </a:prstGeom>
          <a:noFill/>
        </p:spPr>
      </p:pic>
      <p:sp>
        <p:nvSpPr>
          <p:cNvPr id="11" name="Улыбающееся лицо 10"/>
          <p:cNvSpPr/>
          <p:nvPr/>
        </p:nvSpPr>
        <p:spPr>
          <a:xfrm>
            <a:off x="3995936" y="1556792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E127-50A8-4687-B976-EF2B1000CB3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влияют вредные продукты на организм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3520440" cy="45259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cs typeface="Aharoni" pitchFamily="2" charset="-79"/>
              </a:rPr>
              <a:t> Плохое пищеварение, ожирение, зависимость, бессонница, болезни кожи, плохие зубы, ослабленный иммунитет, снижение физической активности.</a:t>
            </a:r>
          </a:p>
        </p:txBody>
      </p:sp>
      <p:pic>
        <p:nvPicPr>
          <p:cNvPr id="1026" name="Picture 2" descr="C:\Users\Елена\Desktop\пр\00014e19108d4c760846fd09f3c5d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2135" y="3425650"/>
            <a:ext cx="3011993" cy="2451622"/>
          </a:xfrm>
          <a:prstGeom prst="rect">
            <a:avLst/>
          </a:prstGeom>
          <a:noFill/>
        </p:spPr>
      </p:pic>
      <p:pic>
        <p:nvPicPr>
          <p:cNvPr id="1027" name="Picture 3" descr="C:\Users\Елена\Desktop\пр\sr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12776"/>
            <a:ext cx="2016224" cy="2642804"/>
          </a:xfrm>
          <a:prstGeom prst="rect">
            <a:avLst/>
          </a:prstGeom>
          <a:noFill/>
        </p:spPr>
      </p:pic>
      <p:pic>
        <p:nvPicPr>
          <p:cNvPr id="1028" name="Picture 4" descr="C:\Users\Елена\Desktop\пр\298_23c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782642"/>
            <a:ext cx="2592288" cy="1943563"/>
          </a:xfrm>
          <a:prstGeom prst="rect">
            <a:avLst/>
          </a:prstGeom>
          <a:noFill/>
        </p:spPr>
      </p:pic>
      <p:pic>
        <p:nvPicPr>
          <p:cNvPr id="1030" name="Picture 6" descr="http://im4-tub-ru.yandex.net/i?id=141373616-6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82" y="4509120"/>
            <a:ext cx="2621510" cy="2348880"/>
          </a:xfrm>
          <a:prstGeom prst="rect">
            <a:avLst/>
          </a:prstGeom>
          <a:noFill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E127-50A8-4687-B976-EF2B1000CB3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пр\igxangp0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5" y="260648"/>
            <a:ext cx="4528285" cy="3168353"/>
          </a:xfrm>
          <a:prstGeom prst="rect">
            <a:avLst/>
          </a:prstGeom>
          <a:noFill/>
        </p:spPr>
      </p:pic>
      <p:pic>
        <p:nvPicPr>
          <p:cNvPr id="2051" name="Picture 3" descr="C:\Users\Елена\Desktop\пр\v5Xotiyls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62068"/>
            <a:ext cx="3960440" cy="3230886"/>
          </a:xfrm>
          <a:prstGeom prst="rect">
            <a:avLst/>
          </a:prstGeom>
          <a:noFill/>
        </p:spPr>
      </p:pic>
      <p:sp>
        <p:nvSpPr>
          <p:cNvPr id="5" name="Улыбающееся лицо 4"/>
          <p:cNvSpPr/>
          <p:nvPr/>
        </p:nvSpPr>
        <p:spPr>
          <a:xfrm>
            <a:off x="683568" y="5085184"/>
            <a:ext cx="1440160" cy="136815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0" y="3613667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Правильная организация питания </a:t>
            </a:r>
            <a:r>
              <a:rPr lang="ru-RU" b="1" dirty="0" smtClean="0"/>
              <a:t>ребенка,</a:t>
            </a:r>
            <a:r>
              <a:rPr lang="ru-RU" dirty="0" smtClean="0"/>
              <a:t> предусматривает соблюдение режима  приема пищи. </a:t>
            </a:r>
            <a:endParaRPr lang="ru-RU" dirty="0"/>
          </a:p>
        </p:txBody>
      </p:sp>
      <p:pic>
        <p:nvPicPr>
          <p:cNvPr id="2053" name="Picture 5" descr="http://ib3.keep4u.ru/b/2013/02/16/0d/0d85fad3253e02e2a59818abbfeb0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830" y="476672"/>
            <a:ext cx="3230264" cy="2448272"/>
          </a:xfrm>
          <a:prstGeom prst="rect">
            <a:avLst/>
          </a:prstGeom>
          <a:noFill/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E127-50A8-4687-B976-EF2B1000CB3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912768" cy="12961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Витамины влияют на все системы человеческого организма: они важны для работы сердца, делают крепками наши кости, улучшают зрение, помогают быстрее справиться с простудой.</a:t>
            </a:r>
            <a:endParaRPr lang="ru-RU" sz="1800" dirty="0"/>
          </a:p>
        </p:txBody>
      </p:sp>
      <p:pic>
        <p:nvPicPr>
          <p:cNvPr id="3074" name="Picture 2" descr="http://im1-tub-ru.yandex.net/i?id=381487407-5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2118681" cy="1368152"/>
          </a:xfrm>
          <a:prstGeom prst="rect">
            <a:avLst/>
          </a:prstGeom>
          <a:noFill/>
        </p:spPr>
      </p:pic>
      <p:pic>
        <p:nvPicPr>
          <p:cNvPr id="3076" name="Picture 4" descr="http://im6-tub-ru.yandex.net/i?id=612997520-0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36369"/>
            <a:ext cx="2448272" cy="1776478"/>
          </a:xfrm>
          <a:prstGeom prst="rect">
            <a:avLst/>
          </a:prstGeom>
          <a:noFill/>
        </p:spPr>
      </p:pic>
      <p:pic>
        <p:nvPicPr>
          <p:cNvPr id="3080" name="Picture 8" descr="http://forum.hwaml.com/imgcache2/hwaml.com_1304167953_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2417668" cy="2424384"/>
          </a:xfrm>
          <a:prstGeom prst="rect">
            <a:avLst/>
          </a:prstGeom>
          <a:noFill/>
        </p:spPr>
      </p:pic>
      <p:pic>
        <p:nvPicPr>
          <p:cNvPr id="3082" name="Picture 10" descr="http://im2-tub-ru.yandex.net/i?id=484511725-3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140968"/>
            <a:ext cx="2484276" cy="1656184"/>
          </a:xfrm>
          <a:prstGeom prst="rect">
            <a:avLst/>
          </a:prstGeom>
          <a:noFill/>
        </p:spPr>
      </p:pic>
      <p:pic>
        <p:nvPicPr>
          <p:cNvPr id="3084" name="Picture 12" descr="http://im1-tub-ru.yandex.net/i?id=145083684-02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911756"/>
            <a:ext cx="2343472" cy="1757604"/>
          </a:xfrm>
          <a:prstGeom prst="rect">
            <a:avLst/>
          </a:prstGeom>
          <a:noFill/>
        </p:spPr>
      </p:pic>
      <p:pic>
        <p:nvPicPr>
          <p:cNvPr id="3086" name="Picture 14" descr="http://im5-tub-ru.yandex.net/i?id=78783149-5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941168"/>
            <a:ext cx="2232248" cy="1818226"/>
          </a:xfrm>
          <a:prstGeom prst="rect">
            <a:avLst/>
          </a:prstGeom>
          <a:noFill/>
        </p:spPr>
      </p:pic>
      <p:pic>
        <p:nvPicPr>
          <p:cNvPr id="3088" name="Picture 16" descr="http://im4-tub-ru.yandex.net/i?id=285953451-26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996952"/>
            <a:ext cx="1788790" cy="1788790"/>
          </a:xfrm>
          <a:prstGeom prst="rect">
            <a:avLst/>
          </a:prstGeom>
          <a:noFill/>
        </p:spPr>
      </p:pic>
      <p:sp>
        <p:nvSpPr>
          <p:cNvPr id="11" name="Улыбающееся лицо 10"/>
          <p:cNvSpPr/>
          <p:nvPr/>
        </p:nvSpPr>
        <p:spPr>
          <a:xfrm>
            <a:off x="7020272" y="260648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E127-50A8-4687-B976-EF2B1000CB3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55160" cy="1380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Овощи ягоды и фрукты самые витаминные продукты!</a:t>
            </a:r>
            <a:endParaRPr lang="ru-RU" dirty="0"/>
          </a:p>
        </p:txBody>
      </p:sp>
      <p:pic>
        <p:nvPicPr>
          <p:cNvPr id="3074" name="Picture 2" descr="C:\Users\Елена\Desktop\пр\vitamini_dla+dite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569" y="1844824"/>
            <a:ext cx="3584831" cy="2592288"/>
          </a:xfrm>
          <a:prstGeom prst="rect">
            <a:avLst/>
          </a:prstGeom>
          <a:noFill/>
        </p:spPr>
      </p:pic>
      <p:pic>
        <p:nvPicPr>
          <p:cNvPr id="3075" name="Picture 3" descr="C:\Users\Елена\Desktop\пр\Zotw8795V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500" y="2183189"/>
            <a:ext cx="2950812" cy="3982116"/>
          </a:xfrm>
          <a:prstGeom prst="rect">
            <a:avLst/>
          </a:prstGeom>
          <a:noFill/>
        </p:spPr>
      </p:pic>
      <p:pic>
        <p:nvPicPr>
          <p:cNvPr id="3077" name="Picture 5" descr="http://orxideya-mebel.com/gallery/fotopechat/eda_napitki/4.5.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47" y="4149081"/>
            <a:ext cx="3879381" cy="2520280"/>
          </a:xfrm>
          <a:prstGeom prst="rect">
            <a:avLst/>
          </a:prstGeom>
          <a:noFill/>
        </p:spPr>
      </p:pic>
      <p:sp>
        <p:nvSpPr>
          <p:cNvPr id="11" name="Улыбающееся лицо 10"/>
          <p:cNvSpPr/>
          <p:nvPr/>
        </p:nvSpPr>
        <p:spPr>
          <a:xfrm>
            <a:off x="7308304" y="1196752"/>
            <a:ext cx="720080" cy="69837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12.04.2014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E127-50A8-4687-B976-EF2B1000CB3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314</TotalTime>
  <Words>217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Вредные и полезные продукты. Витамины для здоровья.</vt:lpstr>
      <vt:lpstr> Дать представление о том, какие продукты вредные, а какие полезные.      Какие продукты приносят  пользу, какие вред для организма.  Подвести к пониманию, что не все вкусное полезно. Учить детей выбирать полезные продукты.   Познакомить детей с витаминами которые   содержатся в продуктах питания, и важны для здоровья человека.  </vt:lpstr>
      <vt:lpstr>Вредные продукты</vt:lpstr>
      <vt:lpstr>Полезные продукты.</vt:lpstr>
      <vt:lpstr>Полезные продукты дают человеку.</vt:lpstr>
      <vt:lpstr>Как влияют вредные продукты на организм !</vt:lpstr>
      <vt:lpstr>Презентация PowerPoint</vt:lpstr>
      <vt:lpstr>Витамины влияют на все системы человеческого организма: они важны для работы сердца, делают крепками наши кости, улучшают зрение, помогают быстрее справиться с простудой.</vt:lpstr>
      <vt:lpstr>Овощи ягоды и фрукты самые витаминные продукты!</vt:lpstr>
      <vt:lpstr>Витамины очень важны для здоровья Их очень много , но самые главные  - это витамины А,В,С,Д .</vt:lpstr>
      <vt:lpstr>Отсутствие или недостаток в пище витаминов приводит к тяжелым заболеваниям.                                                   Правильное сбалансированное питание залог вашего крепкого здоровья, чтобы человек мог жить, учиться и работать, а его организм расти и развиваться.                         Будьте здоровы!                                                </vt:lpstr>
      <vt:lpstr>Спасибо за внимание.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Вредные и полезные продукты. Витамины для здоровья</dc:title>
  <dc:creator>Елена</dc:creator>
  <cp:lastModifiedBy>Анастасия</cp:lastModifiedBy>
  <cp:revision>35</cp:revision>
  <cp:lastPrinted>2014-04-12T13:22:10Z</cp:lastPrinted>
  <dcterms:created xsi:type="dcterms:W3CDTF">2014-04-06T13:36:25Z</dcterms:created>
  <dcterms:modified xsi:type="dcterms:W3CDTF">2014-04-12T13:23:35Z</dcterms:modified>
</cp:coreProperties>
</file>