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ELOV\Desktop\ПЛАКАТЫ\0_a363b_e02ab1a1_orig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0148" y="1556792"/>
            <a:ext cx="4038600" cy="39052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Не трогай чужие вещи!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3075" name="Picture 3" descr="C:\Users\BELOV\Desktop\0_c47bb_7633251_X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4653136"/>
            <a:ext cx="1459980" cy="203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47378" y="1630225"/>
            <a:ext cx="4572000" cy="38318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Есть в квартире много скляночек,</a:t>
            </a:r>
            <a:br>
              <a:rPr lang="ru-RU" b="1" dirty="0"/>
            </a:br>
            <a:r>
              <a:rPr lang="ru-RU" b="1" dirty="0"/>
              <a:t>Разных тюбиков и баночек.</a:t>
            </a:r>
            <a:br>
              <a:rPr lang="ru-RU" b="1" dirty="0"/>
            </a:br>
            <a:r>
              <a:rPr lang="ru-RU" b="1" dirty="0"/>
              <a:t>В них хранятся средства разные,</a:t>
            </a:r>
            <a:br>
              <a:rPr lang="ru-RU" b="1" dirty="0"/>
            </a:br>
            <a:r>
              <a:rPr lang="ru-RU" b="1" dirty="0"/>
              <a:t>Даже иногда опасные.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Кремы, пасты и таблеточки</a:t>
            </a:r>
            <a:br>
              <a:rPr lang="ru-RU" b="1" dirty="0"/>
            </a:br>
            <a:r>
              <a:rPr lang="ru-RU" b="1" dirty="0"/>
              <a:t>В рот тащить не надо, деточки –</a:t>
            </a:r>
            <a:br>
              <a:rPr lang="ru-RU" b="1" dirty="0"/>
            </a:br>
            <a:r>
              <a:rPr lang="ru-RU" b="1" dirty="0"/>
              <a:t>Отравленье обеспечено</a:t>
            </a:r>
            <a:br>
              <a:rPr lang="ru-RU" b="1" dirty="0"/>
            </a:br>
            <a:r>
              <a:rPr lang="ru-RU" b="1" dirty="0"/>
              <a:t>И здоровье изувечено!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58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BELOV\Desktop\ПЛАКАТЫ\0_a363b_e02ab1a1_ori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1556792"/>
            <a:ext cx="4076700" cy="39052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-12844" y="0"/>
            <a:ext cx="91568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Не дразни собак!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4" name="Picture 3" descr="C:\Users\BELOV\Desktop\0_c47bb_7633251_X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6336" y="4653136"/>
            <a:ext cx="1459980" cy="203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25516" y="1340768"/>
            <a:ext cx="4572000" cy="46628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Петя не знает, чем бы заняться.</a:t>
            </a:r>
            <a:br>
              <a:rPr lang="ru-RU" b="1" dirty="0"/>
            </a:br>
            <a:r>
              <a:rPr lang="ru-RU" b="1" dirty="0"/>
              <a:t>Стал он собаку дразнить – развлекаться!</a:t>
            </a:r>
            <a:br>
              <a:rPr lang="ru-RU" b="1" dirty="0"/>
            </a:br>
            <a:r>
              <a:rPr lang="ru-RU" b="1" dirty="0"/>
              <a:t>Прыгает рядом, зовёт за собой</a:t>
            </a:r>
            <a:br>
              <a:rPr lang="ru-RU" b="1" dirty="0"/>
            </a:br>
            <a:r>
              <a:rPr lang="ru-RU" b="1" dirty="0"/>
              <a:t>И отбирает тарелку с едой.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Долго собака терпела, скулила,</a:t>
            </a:r>
            <a:br>
              <a:rPr lang="ru-RU" b="1" dirty="0"/>
            </a:br>
            <a:r>
              <a:rPr lang="ru-RU" b="1" dirty="0"/>
              <a:t>Но не сдержалась, его укусила.</a:t>
            </a:r>
            <a:br>
              <a:rPr lang="ru-RU" b="1" dirty="0"/>
            </a:br>
            <a:r>
              <a:rPr lang="ru-RU" b="1" dirty="0"/>
              <a:t>Пете теперь будут руку лечить…</a:t>
            </a:r>
            <a:br>
              <a:rPr lang="ru-RU" b="1" dirty="0"/>
            </a:br>
            <a:r>
              <a:rPr lang="ru-RU" b="1" dirty="0"/>
              <a:t>Больше не будет собак он дразнить.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161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23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BELOV</dc:creator>
  <cp:lastModifiedBy>BELOV</cp:lastModifiedBy>
  <cp:revision>25</cp:revision>
  <dcterms:created xsi:type="dcterms:W3CDTF">2014-03-21T11:51:27Z</dcterms:created>
  <dcterms:modified xsi:type="dcterms:W3CDTF">2014-04-16T06:57:05Z</dcterms:modified>
</cp:coreProperties>
</file>