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5" r:id="rId2"/>
    <p:sldId id="263" r:id="rId3"/>
    <p:sldId id="264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BELOV\Desktop\ПЛАКАТЫ\0_a363b_e02ab1a1_orig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3528" y="1708543"/>
            <a:ext cx="4057650" cy="390525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Не разговаривай с незнакомыми людьми!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4" name="Picture 3" descr="C:\Users\BELOV\Desktop\0_c47bb_7633251_X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596336" y="4653136"/>
            <a:ext cx="1459980" cy="2034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572000" y="1329762"/>
            <a:ext cx="3917701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/>
              <a:t>Если ты идёшь из школы</a:t>
            </a:r>
            <a:br>
              <a:rPr lang="ru-RU" b="1" dirty="0"/>
            </a:br>
            <a:r>
              <a:rPr lang="ru-RU" b="1" dirty="0"/>
              <a:t>И с каким-нибудь мужчиной</a:t>
            </a:r>
            <a:br>
              <a:rPr lang="ru-RU" b="1" dirty="0"/>
            </a:br>
            <a:r>
              <a:rPr lang="ru-RU" b="1" dirty="0"/>
              <a:t>Просто так, совсем случайно, </a:t>
            </a:r>
            <a:r>
              <a:rPr lang="ru-RU" b="1" dirty="0" smtClean="0"/>
              <a:t>Повстречался </a:t>
            </a:r>
            <a:r>
              <a:rPr lang="ru-RU" b="1" dirty="0"/>
              <a:t>на пути,</a:t>
            </a:r>
            <a:br>
              <a:rPr lang="ru-RU" b="1" dirty="0"/>
            </a:br>
            <a:r>
              <a:rPr lang="ru-RU" b="1" dirty="0"/>
              <a:t>А тебя он вдруг </a:t>
            </a:r>
            <a:r>
              <a:rPr lang="ru-RU" b="1" dirty="0" smtClean="0"/>
              <a:t>попросит</a:t>
            </a:r>
          </a:p>
          <a:p>
            <a:pPr>
              <a:lnSpc>
                <a:spcPct val="150000"/>
              </a:lnSpc>
            </a:pP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Объяснить ему дорогу,</a:t>
            </a:r>
            <a:br>
              <a:rPr lang="ru-RU" b="1" dirty="0"/>
            </a:br>
            <a:r>
              <a:rPr lang="ru-RU" b="1" dirty="0"/>
              <a:t>Потому что он не </a:t>
            </a:r>
            <a:r>
              <a:rPr lang="ru-RU" b="1" dirty="0" smtClean="0"/>
              <a:t>знает,</a:t>
            </a:r>
          </a:p>
          <a:p>
            <a:pPr>
              <a:lnSpc>
                <a:spcPct val="150000"/>
              </a:lnSpc>
            </a:pPr>
            <a:r>
              <a:rPr lang="ru-RU" b="1" dirty="0"/>
              <a:t>К</a:t>
            </a:r>
            <a:r>
              <a:rPr lang="ru-RU" b="1" dirty="0" smtClean="0"/>
              <a:t>ак </a:t>
            </a:r>
            <a:r>
              <a:rPr lang="ru-RU" b="1" dirty="0"/>
              <a:t>ему туда пройти</a:t>
            </a:r>
            <a:r>
              <a:rPr lang="ru-RU" b="1" dirty="0" smtClean="0"/>
              <a:t>,</a:t>
            </a:r>
          </a:p>
          <a:p>
            <a:pPr>
              <a:lnSpc>
                <a:spcPct val="150000"/>
              </a:lnSpc>
            </a:pPr>
            <a:r>
              <a:rPr lang="ru-RU" b="1" dirty="0"/>
              <a:t>Ни за что не </a:t>
            </a:r>
            <a:r>
              <a:rPr lang="ru-RU" b="1" dirty="0" smtClean="0"/>
              <a:t>отзывайся,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Прочь от него беги!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6156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BELOV\Desktop\ПЛАКАТЫ\0_a363b_e02ab1a1_orig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504" y="1412776"/>
            <a:ext cx="4095750" cy="392430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Не сиди на подоконнике!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4" name="Picture 3" descr="C:\Users\BELOV\Desktop\0_c47bb_7633251_X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596336" y="4653136"/>
            <a:ext cx="1459980" cy="2034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572000" y="1507230"/>
            <a:ext cx="4572000" cy="38318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/>
              <a:t>Захочешь форточку открыть –</a:t>
            </a:r>
            <a:br>
              <a:rPr lang="ru-RU" b="1" dirty="0"/>
            </a:br>
            <a:r>
              <a:rPr lang="ru-RU" b="1" dirty="0"/>
              <a:t>Старайся осторожным быть:</a:t>
            </a:r>
            <a:br>
              <a:rPr lang="ru-RU" b="1" dirty="0"/>
            </a:br>
            <a:r>
              <a:rPr lang="ru-RU" b="1" dirty="0"/>
              <a:t>На подоконник не вставай</a:t>
            </a:r>
            <a:br>
              <a:rPr lang="ru-RU" b="1" dirty="0"/>
            </a:br>
            <a:r>
              <a:rPr lang="ru-RU" b="1" dirty="0"/>
              <a:t>И на стекло не нажимай.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Не можешь что-либо достать –</a:t>
            </a:r>
            <a:br>
              <a:rPr lang="ru-RU" b="1" dirty="0"/>
            </a:br>
            <a:r>
              <a:rPr lang="ru-RU" b="1" dirty="0"/>
              <a:t>Надёжней взрослых подозвать</a:t>
            </a:r>
            <a:br>
              <a:rPr lang="ru-RU" b="1" dirty="0"/>
            </a:br>
            <a:r>
              <a:rPr lang="ru-RU" b="1" dirty="0"/>
              <a:t>И их об этом попросить…</a:t>
            </a:r>
            <a:br>
              <a:rPr lang="ru-RU" b="1" dirty="0"/>
            </a:br>
            <a:r>
              <a:rPr lang="ru-RU" b="1" dirty="0"/>
              <a:t>Калекой очень трудно жить!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9641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BELOV\Desktop\ПЛАКАТЫ\0_a363b_e02ab1a1_orig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51520" y="1746242"/>
            <a:ext cx="4095750" cy="392430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/>
        </p:spPr>
      </p:pic>
      <p:sp>
        <p:nvSpPr>
          <p:cNvPr id="3" name="Прямоугольник 2"/>
          <p:cNvSpPr/>
          <p:nvPr/>
        </p:nvSpPr>
        <p:spPr>
          <a:xfrm>
            <a:off x="0" y="-12408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Не ходи по льду водоёмов!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4" name="Picture 3" descr="C:\Users\BELOV\Desktop\0_c47bb_7633251_X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596336" y="4653136"/>
            <a:ext cx="1459980" cy="2034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85094" y="2636912"/>
            <a:ext cx="367280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/>
              <a:t>Не ходи один по льду.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Можешь ты попасть в беду –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В лунку или в полынью,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И загубишь жизнь свою!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96481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49</Words>
  <Application>Microsoft Office PowerPoint</Application>
  <PresentationFormat>Экран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BELOV</dc:creator>
  <cp:lastModifiedBy>BELOV</cp:lastModifiedBy>
  <cp:revision>25</cp:revision>
  <dcterms:created xsi:type="dcterms:W3CDTF">2014-03-21T11:51:27Z</dcterms:created>
  <dcterms:modified xsi:type="dcterms:W3CDTF">2014-04-16T06:58:00Z</dcterms:modified>
</cp:coreProperties>
</file>