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61" r:id="rId4"/>
    <p:sldId id="262" r:id="rId5"/>
    <p:sldId id="263" r:id="rId6"/>
    <p:sldId id="257" r:id="rId7"/>
    <p:sldId id="259" r:id="rId8"/>
    <p:sldId id="260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D4DCA1-0476-428F-BD39-DDAB29F72310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D44FC9-9E97-4D1C-B38C-35D3C6CEBE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oza.ru/pics/2009/04/08/31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kozlov.ru/upload/images/0409/040924214526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egadoski.ru/s_images/1267952069976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pa-resorts.cz/temp/presentation_zoom_teeth_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c.academic.ru/pictures/wiki/files/70/Figure-skates-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Внеклассное занятие.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i="1" dirty="0" smtClean="0"/>
              <a:t>      </a:t>
            </a:r>
          </a:p>
          <a:p>
            <a:pPr>
              <a:buNone/>
            </a:pPr>
            <a:r>
              <a:rPr lang="ru-RU" sz="4800" b="1" i="1" dirty="0" smtClean="0"/>
              <a:t> </a:t>
            </a:r>
            <a:r>
              <a:rPr lang="ru-RU" sz="4800" b="1" i="1" dirty="0" smtClean="0"/>
              <a:t>      Праздник</a:t>
            </a:r>
            <a:r>
              <a:rPr lang="ru-RU" sz="4800" b="1" i="1" dirty="0" smtClean="0"/>
              <a:t>, посвященный </a:t>
            </a:r>
            <a:endParaRPr lang="ru-RU" sz="4800" b="1" i="1" dirty="0" smtClean="0"/>
          </a:p>
          <a:p>
            <a:pPr>
              <a:buNone/>
            </a:pPr>
            <a:r>
              <a:rPr lang="ru-RU" sz="4800" b="1" i="1" dirty="0" smtClean="0"/>
              <a:t> </a:t>
            </a:r>
            <a:r>
              <a:rPr lang="ru-RU" sz="4800" b="1" i="1" dirty="0" smtClean="0"/>
              <a:t>           К.И</a:t>
            </a:r>
            <a:r>
              <a:rPr lang="ru-RU" sz="4800" b="1" i="1" dirty="0" smtClean="0"/>
              <a:t>. </a:t>
            </a:r>
            <a:r>
              <a:rPr lang="ru-RU" sz="4800" b="1" i="1" dirty="0" smtClean="0"/>
              <a:t>Чуковскому»</a:t>
            </a:r>
            <a:endParaRPr lang="ru-RU" sz="48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Учитель начальных классов </a:t>
            </a:r>
            <a:r>
              <a:rPr lang="ru-RU" sz="2400" dirty="0" smtClean="0"/>
              <a:t>Смирнова Р.В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   МБОУ СОШ  №6 города Торжка Тверской области</a:t>
            </a:r>
            <a:endParaRPr lang="ru-RU" sz="2400" dirty="0" smtClean="0"/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рад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5578626" cy="505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7 из 1784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142984"/>
            <a:ext cx="528641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57313" y="500042"/>
            <a:ext cx="6500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165160"/>
                </a:solidFill>
                <a:latin typeface="Calibri" pitchFamily="34" charset="0"/>
                <a:cs typeface="Times New Roman" pitchFamily="18" charset="0"/>
              </a:rPr>
              <a:t>Расшифруйте имена сказочных героев</a:t>
            </a:r>
            <a:endParaRPr lang="ru-RU" sz="2800" dirty="0">
              <a:solidFill>
                <a:srgbClr val="1651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2428875"/>
          <a:ext cx="8215312" cy="3622802"/>
        </p:xfrm>
        <a:graphic>
          <a:graphicData uri="http://schemas.openxmlformats.org/drawingml/2006/table">
            <a:tbl>
              <a:tblPr/>
              <a:tblGrid>
                <a:gridCol w="4108450"/>
                <a:gridCol w="4106862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БРМЛЙ</a:t>
                      </a: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ЦКТХ</a:t>
                      </a: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МЙДДР</a:t>
                      </a: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ФДР</a:t>
                      </a: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ЙБЛТ</a:t>
                      </a: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ТРКНЩ</a:t>
                      </a: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КРКДЛ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КРКЛ</a:t>
                      </a: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500313"/>
            <a:ext cx="250031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500313"/>
            <a:ext cx="3695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2500313"/>
            <a:ext cx="4278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2500313"/>
            <a:ext cx="42862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/>
          <a:srcRect t="35294"/>
          <a:stretch>
            <a:fillRect/>
          </a:stretch>
        </p:blipFill>
        <p:spPr bwMode="auto">
          <a:xfrm>
            <a:off x="2571750" y="2500313"/>
            <a:ext cx="43942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 l="3030" t="39383" b="1855"/>
          <a:stretch>
            <a:fillRect/>
          </a:stretch>
        </p:blipFill>
        <p:spPr bwMode="auto">
          <a:xfrm>
            <a:off x="2500313" y="2428875"/>
            <a:ext cx="4500562" cy="3776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/>
          <a:srcRect l="18843" t="19499" r="12849"/>
          <a:stretch>
            <a:fillRect/>
          </a:stretch>
        </p:blipFill>
        <p:spPr bwMode="auto">
          <a:xfrm>
            <a:off x="2357438" y="2214563"/>
            <a:ext cx="4714875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 r="8749" b="4918"/>
          <a:stretch>
            <a:fillRect/>
          </a:stretch>
        </p:blipFill>
        <p:spPr bwMode="auto">
          <a:xfrm>
            <a:off x="2071670" y="2143116"/>
            <a:ext cx="53943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«Талант  </a:t>
            </a:r>
            <a:r>
              <a:rPr lang="ru-RU" dirty="0"/>
              <a:t>у Чуковского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неиссякаемый</a:t>
            </a:r>
            <a:r>
              <a:rPr lang="ru-RU" dirty="0"/>
              <a:t>, умный, блистательный,      веселый,    праздничный.    С    таким    писателем   </a:t>
            </a:r>
            <a:r>
              <a:rPr lang="ru-RU" dirty="0" smtClean="0"/>
              <a:t>не  расставайтесь   </a:t>
            </a:r>
            <a:r>
              <a:rPr lang="ru-RU" dirty="0"/>
              <a:t>всю   жизнь».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/>
          <a:lstStyle/>
          <a:p>
            <a:r>
              <a:rPr lang="ru-RU" dirty="0" smtClean="0"/>
              <a:t>Корней Иванович Чуковский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500174"/>
            <a:ext cx="4214842" cy="485778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Высокий рост, длинные руки с большими кистями, крупные черты лица, большой любопытный нос, щеточка усов, непослушная прядь волос, свисающая на лоб, смеющиеся светлые глаза и удивительно легкая походка.</a:t>
            </a:r>
          </a:p>
        </p:txBody>
      </p:sp>
      <p:pic>
        <p:nvPicPr>
          <p:cNvPr id="5" name="Picture 5" descr="Картинка 1 из 154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34194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04813"/>
            <a:ext cx="8243887" cy="936625"/>
          </a:xfrm>
        </p:spPr>
        <p:txBody>
          <a:bodyPr/>
          <a:lstStyle/>
          <a:p>
            <a:r>
              <a:rPr lang="ru-RU" sz="4000" dirty="0" smtClean="0"/>
              <a:t>             Конкурс  загадок</a:t>
            </a:r>
            <a:endParaRPr lang="ru-RU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628775"/>
            <a:ext cx="4402137" cy="4427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0000"/>
                </a:solidFill>
              </a:rPr>
              <a:t>Был белый дом,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Чудесный дом,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И что-то застучало в нём.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И он разбился, и оттуда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Живое выбежало чудо —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Такое тёплое, такое пушистое и золотое.</a:t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8439" name="Picture 7" descr="Картинка 2 из 57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816350" cy="305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51275" y="1600200"/>
            <a:ext cx="4835525" cy="4456113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</a:rPr>
              <a:t>Красные двери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В пещере моей,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Белые звери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Сидят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У дверей.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И мясо и хлеб — всю добычу мою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Я с радостью белым зверям отдаю!</a:t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9461" name="Picture 5" descr="Картинка 53 из 7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36838"/>
            <a:ext cx="3167062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475162" cy="445611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Два коня у меня,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Два коня.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По воде они возят меня.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А вода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Тверда,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Словно каменная!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486" name="Picture 6" descr="Картинка 4 из 29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dirty="0" smtClean="0"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+mj-lt"/>
                <a:cs typeface="Times New Roman" pitchFamily="18" charset="0"/>
              </a:rPr>
              <a:t>Паровоз </a:t>
            </a:r>
            <a:r>
              <a:rPr lang="ru-RU" sz="2800" dirty="0">
                <a:latin typeface="+mj-lt"/>
                <a:cs typeface="Times New Roman" pitchFamily="18" charset="0"/>
              </a:rPr>
              <a:t>без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колёс!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+mj-lt"/>
                <a:cs typeface="Times New Roman" pitchFamily="18" charset="0"/>
              </a:rPr>
              <a:t>Вот </a:t>
            </a:r>
            <a:r>
              <a:rPr lang="ru-RU" sz="2800" dirty="0">
                <a:latin typeface="+mj-lt"/>
                <a:cs typeface="Times New Roman" pitchFamily="18" charset="0"/>
              </a:rPr>
              <a:t>так чудо – паровоз!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>
                <a:latin typeface="+mj-lt"/>
                <a:cs typeface="Times New Roman" pitchFamily="18" charset="0"/>
              </a:rPr>
              <a:t>    Не с ума ли он сошёл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>
                <a:latin typeface="+mj-lt"/>
                <a:cs typeface="Times New Roman" pitchFamily="18" charset="0"/>
              </a:rPr>
              <a:t>    Прямо по морю пошёл. </a:t>
            </a:r>
          </a:p>
          <a:p>
            <a:endParaRPr lang="ru-RU" dirty="0"/>
          </a:p>
        </p:txBody>
      </p:sp>
      <p:pic>
        <p:nvPicPr>
          <p:cNvPr id="4" name="Picture 9" descr="10858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00372"/>
            <a:ext cx="31210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/>
              <a:t>                          Мудрец в нём видел мудреца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/>
              <a:t>Глупец </a:t>
            </a:r>
            <a:r>
              <a:rPr lang="ru-RU" sz="2800" dirty="0"/>
              <a:t>- глупца,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    Баран – барана,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    </a:t>
            </a:r>
            <a:r>
              <a:rPr lang="ru-RU" sz="2800" dirty="0" smtClean="0"/>
              <a:t>              Овцу </a:t>
            </a:r>
            <a:r>
              <a:rPr lang="ru-RU" sz="2800" dirty="0"/>
              <a:t>в нём видела овца,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    </a:t>
            </a:r>
            <a:r>
              <a:rPr lang="ru-RU" sz="2800" dirty="0" smtClean="0"/>
              <a:t>              И </a:t>
            </a:r>
            <a:r>
              <a:rPr lang="ru-RU" sz="2800" dirty="0"/>
              <a:t>обезьяну – обезьяна.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/>
              <a:t>                 Но </a:t>
            </a:r>
            <a:r>
              <a:rPr lang="ru-RU" sz="2800" dirty="0"/>
              <a:t>вот подвели к нему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    Федю Баратова,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    И Федя </a:t>
            </a:r>
            <a:r>
              <a:rPr lang="ru-RU" sz="2800" dirty="0" err="1"/>
              <a:t>неряху</a:t>
            </a:r>
            <a:endParaRPr lang="ru-RU" sz="2800" dirty="0"/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2800" dirty="0"/>
              <a:t>   </a:t>
            </a:r>
            <a:r>
              <a:rPr lang="ru-RU" sz="2800" dirty="0" smtClean="0"/>
              <a:t>           </a:t>
            </a:r>
            <a:r>
              <a:rPr lang="ru-RU" sz="2800" dirty="0"/>
              <a:t>Увидел лохматого.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dirty="0"/>
          </a:p>
        </p:txBody>
      </p:sp>
      <p:pic>
        <p:nvPicPr>
          <p:cNvPr id="5122" name="Picture 2" descr="http://zatejanremont.ru/wp-content/uploads/2012/08/%D0%B7%D0%B5%D1%80%D0%BA%D0%B0%D0%BB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/>
              <a:t>    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/>
              <a:t>                                    Ах, не трогайте меня: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Обожгу и без огня!</a:t>
            </a:r>
            <a:endParaRPr lang="ru-RU" sz="2800" dirty="0"/>
          </a:p>
        </p:txBody>
      </p:sp>
      <p:pic>
        <p:nvPicPr>
          <p:cNvPr id="4100" name="Picture 4" descr="http://im7-tub-ru.yandex.net/i?id=585454339-15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12897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595706" cy="4857784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1785926"/>
            <a:ext cx="4071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«Надо, надо умываться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 утрам и вечерам.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нечистым трубочистам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Стыд и срам!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Стыд и срам!»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225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Внеклассное занятие. </vt:lpstr>
      <vt:lpstr>Корней Иванович Чуковский</vt:lpstr>
      <vt:lpstr>             Конкурс  загадок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Чуковский</dc:title>
  <dc:creator>Admin</dc:creator>
  <cp:lastModifiedBy>Admin</cp:lastModifiedBy>
  <cp:revision>11</cp:revision>
  <dcterms:created xsi:type="dcterms:W3CDTF">2013-05-13T18:52:39Z</dcterms:created>
  <dcterms:modified xsi:type="dcterms:W3CDTF">2013-05-13T20:40:09Z</dcterms:modified>
</cp:coreProperties>
</file>