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2" r:id="rId3"/>
    <p:sldId id="260" r:id="rId4"/>
    <p:sldId id="263" r:id="rId5"/>
    <p:sldId id="276" r:id="rId6"/>
    <p:sldId id="270" r:id="rId7"/>
    <p:sldId id="274" r:id="rId8"/>
    <p:sldId id="277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19A13-EA38-4868-8E49-4EA9FB67416C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07F7B-D553-4A48-A857-4EAD8E6F70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19A13-EA38-4868-8E49-4EA9FB67416C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07F7B-D553-4A48-A857-4EAD8E6F70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19A13-EA38-4868-8E49-4EA9FB67416C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07F7B-D553-4A48-A857-4EAD8E6F70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19A13-EA38-4868-8E49-4EA9FB67416C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07F7B-D553-4A48-A857-4EAD8E6F70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19A13-EA38-4868-8E49-4EA9FB67416C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7907F7B-D553-4A48-A857-4EAD8E6F70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19A13-EA38-4868-8E49-4EA9FB67416C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07F7B-D553-4A48-A857-4EAD8E6F70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19A13-EA38-4868-8E49-4EA9FB67416C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07F7B-D553-4A48-A857-4EAD8E6F70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19A13-EA38-4868-8E49-4EA9FB67416C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07F7B-D553-4A48-A857-4EAD8E6F70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19A13-EA38-4868-8E49-4EA9FB67416C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07F7B-D553-4A48-A857-4EAD8E6F70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19A13-EA38-4868-8E49-4EA9FB67416C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07F7B-D553-4A48-A857-4EAD8E6F70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19A13-EA38-4868-8E49-4EA9FB67416C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07F7B-D553-4A48-A857-4EAD8E6F70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8519A13-EA38-4868-8E49-4EA9FB67416C}" type="datetimeFigureOut">
              <a:rPr lang="ru-RU" smtClean="0"/>
              <a:pPr/>
              <a:t>02.12.2012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7907F7B-D553-4A48-A857-4EAD8E6F70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4.jpeg"/><Relationship Id="rId7" Type="http://schemas.openxmlformats.org/officeDocument/2006/relationships/image" Target="../media/image18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gif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Картинка 21 из 83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артинка 50 из 1666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Картинка 37 из 56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6839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dou-teremok.moy.su/kartinki/ab2a40ef409a-1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16632"/>
            <a:ext cx="4785623" cy="7128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detochki-doma.ru/wp-content/uploads/2012/01/Poshli-tri-medvedya-v-les-za-malin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924" y="-16215"/>
            <a:ext cx="9171924" cy="68742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900igr.net/datas/biologija/Slukhovoj-analizator/0009-009-Slukhovoj-analiza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466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428604"/>
            <a:ext cx="4329114" cy="5697559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2400" dirty="0" smtClean="0">
                <a:solidFill>
                  <a:schemeClr val="bg1"/>
                </a:solidFill>
              </a:rPr>
              <a:t>Защищай уши от ветра.</a:t>
            </a:r>
          </a:p>
          <a:p>
            <a:pPr lvl="0"/>
            <a:endParaRPr lang="ru-RU" sz="2400" dirty="0" smtClean="0">
              <a:solidFill>
                <a:schemeClr val="bg1"/>
              </a:solidFill>
            </a:endParaRPr>
          </a:p>
          <a:p>
            <a:pPr lvl="0"/>
            <a:r>
              <a:rPr lang="ru-RU" sz="2400" dirty="0" smtClean="0">
                <a:solidFill>
                  <a:schemeClr val="bg1"/>
                </a:solidFill>
              </a:rPr>
              <a:t>Не допускай попадания в уши воды.</a:t>
            </a:r>
          </a:p>
          <a:p>
            <a:pPr lvl="0"/>
            <a:endParaRPr lang="ru-RU" sz="2400" dirty="0" smtClean="0">
              <a:solidFill>
                <a:schemeClr val="bg1"/>
              </a:solidFill>
            </a:endParaRPr>
          </a:p>
          <a:p>
            <a:pPr lvl="0"/>
            <a:r>
              <a:rPr lang="ru-RU" sz="2400" dirty="0" smtClean="0">
                <a:solidFill>
                  <a:schemeClr val="bg1"/>
                </a:solidFill>
              </a:rPr>
              <a:t>Не ковыряй в ушах.</a:t>
            </a:r>
          </a:p>
          <a:p>
            <a:pPr lvl="0"/>
            <a:endParaRPr lang="ru-RU" sz="2400" dirty="0" smtClean="0">
              <a:solidFill>
                <a:schemeClr val="bg1"/>
              </a:solidFill>
            </a:endParaRPr>
          </a:p>
          <a:p>
            <a:pPr lvl="0"/>
            <a:r>
              <a:rPr lang="ru-RU" sz="2400" dirty="0" smtClean="0">
                <a:solidFill>
                  <a:schemeClr val="bg1"/>
                </a:solidFill>
              </a:rPr>
              <a:t>Не заталкивай в уши посторонние предметы.</a:t>
            </a:r>
          </a:p>
          <a:p>
            <a:pPr lvl="0"/>
            <a:endParaRPr lang="ru-RU" sz="2400" dirty="0" smtClean="0">
              <a:solidFill>
                <a:schemeClr val="bg1"/>
              </a:solidFill>
            </a:endParaRPr>
          </a:p>
          <a:p>
            <a:pPr lvl="0"/>
            <a:r>
              <a:rPr lang="ru-RU" sz="2400" dirty="0" smtClean="0">
                <a:solidFill>
                  <a:schemeClr val="bg1"/>
                </a:solidFill>
              </a:rPr>
              <a:t>Не кричи громко.</a:t>
            </a:r>
          </a:p>
          <a:p>
            <a:pPr lvl="0"/>
            <a:endParaRPr lang="ru-RU" sz="2400" dirty="0" smtClean="0">
              <a:solidFill>
                <a:schemeClr val="bg1"/>
              </a:solidFill>
            </a:endParaRPr>
          </a:p>
          <a:p>
            <a:pPr lvl="0"/>
            <a:r>
              <a:rPr lang="ru-RU" sz="2400" dirty="0" smtClean="0">
                <a:solidFill>
                  <a:schemeClr val="bg1"/>
                </a:solidFill>
              </a:rPr>
              <a:t>Если в ухе возникла боль, немедленно обратись к врачу.</a:t>
            </a:r>
          </a:p>
          <a:p>
            <a:pPr>
              <a:buFont typeface="Arial" charset="0"/>
              <a:buChar char="•"/>
            </a:pPr>
            <a:endParaRPr lang="ru-RU" sz="2000" dirty="0" smtClean="0"/>
          </a:p>
          <a:p>
            <a:pPr>
              <a:buFont typeface="Arial" charset="0"/>
              <a:buChar char="•"/>
            </a:pPr>
            <a:endParaRPr lang="ru-RU" sz="2000" dirty="0"/>
          </a:p>
        </p:txBody>
      </p:sp>
      <p:pic>
        <p:nvPicPr>
          <p:cNvPr id="18434" name="Picture 2" descr="Анимации, анимашки Дети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221088"/>
            <a:ext cx="1872208" cy="2362857"/>
          </a:xfrm>
          <a:prstGeom prst="rect">
            <a:avLst/>
          </a:prstGeom>
          <a:noFill/>
        </p:spPr>
      </p:pic>
      <p:pic>
        <p:nvPicPr>
          <p:cNvPr id="18440" name="Picture 8" descr="http://gif-anim.narod.ru/Deti3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188640"/>
            <a:ext cx="18669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ruklinok.info/_uploads/_pics/2011/002/1300225566_vatnye_paloch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0"/>
            <a:ext cx="4499992" cy="3809292"/>
          </a:xfrm>
          <a:prstGeom prst="rect">
            <a:avLst/>
          </a:prstGeom>
          <a:noFill/>
        </p:spPr>
      </p:pic>
      <p:pic>
        <p:nvPicPr>
          <p:cNvPr id="3" name="Picture 4" descr="Картинка 2 из 5669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68433" y="3789040"/>
            <a:ext cx="4475567" cy="3068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4" name="Picture 4" descr="http://www.oreninform.ru/upload/iblock/78d/15.09%20synfszzzznryvyzk%201+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37" y="1412776"/>
            <a:ext cx="4636365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3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07704" y="116632"/>
            <a:ext cx="5112568" cy="792088"/>
          </a:xfrm>
        </p:spPr>
        <p:txBody>
          <a:bodyPr>
            <a:normAutofit/>
          </a:bodyPr>
          <a:lstStyle/>
          <a:p>
            <a:r>
              <a:rPr lang="ru-RU" sz="3200" b="0" dirty="0" smtClean="0">
                <a:solidFill>
                  <a:schemeClr val="bg1"/>
                </a:solidFill>
                <a:effectLst/>
              </a:rPr>
              <a:t>Кто, как слышит?</a:t>
            </a:r>
            <a:endParaRPr lang="ru-RU" sz="3200" b="0" dirty="0">
              <a:solidFill>
                <a:schemeClr val="bg1"/>
              </a:solidFill>
              <a:effectLst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043608" y="3143249"/>
            <a:ext cx="3099764" cy="573784"/>
          </a:xfrm>
        </p:spPr>
        <p:txBody>
          <a:bodyPr>
            <a:normAutofit/>
          </a:bodyPr>
          <a:lstStyle/>
          <a:p>
            <a:r>
              <a:rPr lang="ru-RU" sz="1500" dirty="0" smtClean="0"/>
              <a:t>   </a:t>
            </a:r>
            <a:r>
              <a:rPr lang="ru-RU" sz="1500" dirty="0" smtClean="0">
                <a:solidFill>
                  <a:schemeClr val="bg1"/>
                </a:solidFill>
              </a:rPr>
              <a:t>Слышит  Челюстями</a:t>
            </a:r>
            <a:endParaRPr lang="ru-RU" sz="1500" dirty="0">
              <a:solidFill>
                <a:schemeClr val="bg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6372199" y="3140968"/>
            <a:ext cx="2232249" cy="432048"/>
          </a:xfrm>
        </p:spPr>
        <p:txBody>
          <a:bodyPr>
            <a:normAutofit fontScale="32500" lnSpcReduction="20000"/>
          </a:bodyPr>
          <a:lstStyle/>
          <a:p>
            <a:r>
              <a:rPr lang="ru-RU" dirty="0" smtClean="0"/>
              <a:t>           </a:t>
            </a:r>
          </a:p>
          <a:p>
            <a:r>
              <a:rPr lang="ru-RU" sz="4600" dirty="0" smtClean="0">
                <a:solidFill>
                  <a:schemeClr val="bg1"/>
                </a:solidFill>
              </a:rPr>
              <a:t>              На коленке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6165304"/>
            <a:ext cx="3682752" cy="4784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Немного  ниже глаз, чуть сзади.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5292080" y="6237312"/>
            <a:ext cx="3394720" cy="4320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>                      </a:t>
            </a:r>
            <a:r>
              <a:rPr lang="ru-RU" sz="2000" dirty="0" smtClean="0">
                <a:solidFill>
                  <a:schemeClr val="bg1"/>
                </a:solidFill>
              </a:rPr>
              <a:t>Внутри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7170" name="Picture 2" descr="http://megalife.com.ua/uploads/posts/2008-09/1222627840_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836712"/>
            <a:ext cx="3415495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2" descr="http://900igr.net/datai/o-zhivotnykh/Kto-tak-delaet-1.files/0005-004-Kuznechi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836712"/>
            <a:ext cx="3302995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2" descr="http://www.zooportal.org/sites/default/files/radikal/6c7f91c699a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645024"/>
            <a:ext cx="3240360" cy="24302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2" name="Picture 4" descr="Картинка 2 из 18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3645024"/>
            <a:ext cx="3456384" cy="24272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4" name="Picture 6" descr="http://www.yavam.ru/anim/files/abstract/nasekomoe-23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51414" y="6076602"/>
            <a:ext cx="992586" cy="781398"/>
          </a:xfrm>
          <a:prstGeom prst="rect">
            <a:avLst/>
          </a:prstGeom>
          <a:noFill/>
        </p:spPr>
      </p:pic>
      <p:pic>
        <p:nvPicPr>
          <p:cNvPr id="17416" name="Picture 8" descr="http://img-fotki.yandex.ru/get/3901/lyram.2b/0_16f85_1363ce6_XL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755576" cy="761525"/>
          </a:xfrm>
          <a:prstGeom prst="rect">
            <a:avLst/>
          </a:prstGeom>
          <a:noFill/>
        </p:spPr>
      </p:pic>
      <p:pic>
        <p:nvPicPr>
          <p:cNvPr id="17418" name="Picture 10" descr="http://pics.livejournal.com/levkonoe/pic/00833hd8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504" y="6191249"/>
            <a:ext cx="666750" cy="666751"/>
          </a:xfrm>
          <a:prstGeom prst="rect">
            <a:avLst/>
          </a:prstGeom>
          <a:noFill/>
        </p:spPr>
      </p:pic>
      <p:pic>
        <p:nvPicPr>
          <p:cNvPr id="17422" name="Picture 14" descr="http://img-fotki.yandex.ru/get/4808/talana1959.11d/0_5733e_ba4f4a5f_XL.jpg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44408" y="0"/>
            <a:ext cx="792088" cy="7454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412</TotalTime>
  <Words>60</Words>
  <Application>Microsoft Office PowerPoint</Application>
  <PresentationFormat>Экран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Кто, как слышит?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49</cp:revision>
  <dcterms:created xsi:type="dcterms:W3CDTF">2012-04-30T04:56:32Z</dcterms:created>
  <dcterms:modified xsi:type="dcterms:W3CDTF">2012-12-02T07:36:09Z</dcterms:modified>
</cp:coreProperties>
</file>