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5" autoAdjust="0"/>
    <p:restoredTop sz="94637" autoAdjust="0"/>
  </p:normalViewPr>
  <p:slideViewPr>
    <p:cSldViewPr>
      <p:cViewPr varScale="1">
        <p:scale>
          <a:sx n="72" d="100"/>
          <a:sy n="72" d="100"/>
        </p:scale>
        <p:origin x="-14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98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3E9FA-55B4-4C7A-830F-08AAE3880616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532EC-C060-4F3E-8E2A-3DE9EA34A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556FF1-F994-4B56-886A-8CC92457F215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23724E-722D-439C-89E0-128531231A4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>Совместная познавательная деятельность </a:t>
            </a:r>
            <a:br>
              <a:rPr lang="ru-RU" sz="4400" dirty="0" smtClean="0"/>
            </a:br>
            <a:r>
              <a:rPr lang="ru-RU" sz="4400" dirty="0" smtClean="0"/>
              <a:t>с детьми дошкольного возраста 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 smtClean="0"/>
              <a:t>Образовательная деятельность : «Здоровье»</a:t>
            </a:r>
          </a:p>
          <a:p>
            <a:pPr algn="ctr"/>
            <a:r>
              <a:rPr lang="ru-RU" sz="2200" dirty="0" smtClean="0"/>
              <a:t>Тема: «Да здравствует мыло душистое!»</a:t>
            </a:r>
          </a:p>
          <a:p>
            <a:pPr algn="ctr"/>
            <a:r>
              <a:rPr lang="ru-RU" sz="2200" dirty="0" smtClean="0"/>
              <a:t>Воспитатель: Тимофеева Виктория Васильевна</a:t>
            </a:r>
          </a:p>
          <a:p>
            <a:pPr algn="ctr"/>
            <a:r>
              <a:rPr lang="ru-RU" sz="2200" dirty="0" smtClean="0"/>
              <a:t>Место работы: ГБДОУ </a:t>
            </a:r>
            <a:r>
              <a:rPr lang="ru-RU" sz="2200" dirty="0" err="1" smtClean="0"/>
              <a:t>д</a:t>
            </a:r>
            <a:r>
              <a:rPr lang="ru-RU" sz="2200" dirty="0" smtClean="0"/>
              <a:t>/с №2 Калининского р-на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Проект: «Да здравствует мыло                                    душистое!»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Вид проекта: информационно-познавательный.</a:t>
            </a:r>
          </a:p>
          <a:p>
            <a:r>
              <a:rPr lang="ru-RU" sz="1600" dirty="0" smtClean="0"/>
              <a:t>Длительность : три дня.</a:t>
            </a:r>
          </a:p>
          <a:p>
            <a:r>
              <a:rPr lang="ru-RU" sz="1600" dirty="0" smtClean="0"/>
              <a:t>Цели и задачи: познакомить детей со свойствами мыла и его разновидностями. Подвести детей к понятию, что «Чистота – залог здоровья». Формировать  умение детей самостоятельно следить за своим здоровьем, знать несложные приёмы </a:t>
            </a:r>
            <a:r>
              <a:rPr lang="ru-RU" sz="1600" dirty="0" err="1" smtClean="0"/>
              <a:t>самооздоровления</a:t>
            </a:r>
            <a:r>
              <a:rPr lang="ru-RU" sz="1600" dirty="0" smtClean="0"/>
              <a:t> (пальчиковая гимнастика, физкультминутка, </a:t>
            </a:r>
            <a:r>
              <a:rPr lang="ru-RU" sz="1600" dirty="0" err="1" smtClean="0"/>
              <a:t>самомассаж</a:t>
            </a:r>
            <a:r>
              <a:rPr lang="ru-RU" sz="1600" dirty="0" smtClean="0"/>
              <a:t>). Развивать разговорную речь детей, понимать смысл пословиц и поговорок. Воспитывать культурно-гигиенические навыки.</a:t>
            </a:r>
          </a:p>
          <a:p>
            <a:r>
              <a:rPr lang="ru-RU" sz="1600" dirty="0" smtClean="0"/>
              <a:t>Задачи: закрепить знания о том, для чего люди используют мыло в повседневной жизни.</a:t>
            </a:r>
          </a:p>
          <a:p>
            <a:r>
              <a:rPr lang="ru-RU" sz="1600" dirty="0" smtClean="0"/>
              <a:t>Оборудование для реализации проекта: кусочки туалетного мыла, коробочка, киоск, мыло туалетное, </a:t>
            </a:r>
            <a:r>
              <a:rPr lang="ru-RU" sz="1600" dirty="0" err="1" smtClean="0"/>
              <a:t>хоз</a:t>
            </a:r>
            <a:r>
              <a:rPr lang="ru-RU" sz="1600" dirty="0" smtClean="0"/>
              <a:t>. Мыло, жидкое мыло, банное. Для опыта: колбочки (стаканчики) с водой, стружка мыла, трубочки для коктейля, книга К.Чуковского  «</a:t>
            </a:r>
            <a:r>
              <a:rPr lang="ru-RU" sz="1600" dirty="0" err="1" smtClean="0"/>
              <a:t>Мойдодыр</a:t>
            </a:r>
            <a:r>
              <a:rPr lang="ru-RU" sz="1600" dirty="0" smtClean="0"/>
              <a:t>», мыльные пузыри.</a:t>
            </a:r>
          </a:p>
          <a:p>
            <a:r>
              <a:rPr lang="ru-RU" sz="1600" dirty="0" smtClean="0"/>
              <a:t>Итоги проекта: познавательный досуг «Да здравствует мыло душистое».</a:t>
            </a:r>
          </a:p>
          <a:p>
            <a:endParaRPr lang="ru-RU" sz="1600" dirty="0" smtClean="0"/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 проведения мероприятия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Беседы на тему: «Наши верные друзья».</a:t>
            </a:r>
          </a:p>
          <a:p>
            <a:r>
              <a:rPr lang="ru-RU" sz="1800" dirty="0" smtClean="0"/>
              <a:t>Отгадывание загадок.</a:t>
            </a:r>
          </a:p>
          <a:p>
            <a:r>
              <a:rPr lang="ru-RU" sz="1800" dirty="0" smtClean="0"/>
              <a:t>Пальчиковая гимнастика «Утречко».</a:t>
            </a:r>
          </a:p>
          <a:p>
            <a:r>
              <a:rPr lang="ru-RU" sz="1800" dirty="0" smtClean="0"/>
              <a:t>Беседы на тему: «Страна волшебная Здоровье».</a:t>
            </a:r>
          </a:p>
          <a:p>
            <a:r>
              <a:rPr lang="ru-RU" sz="1600" dirty="0" err="1" smtClean="0"/>
              <a:t>Физ</a:t>
            </a:r>
            <a:r>
              <a:rPr lang="ru-RU" sz="1600" dirty="0" smtClean="0"/>
              <a:t> минутка «Буратино».</a:t>
            </a:r>
          </a:p>
          <a:p>
            <a:r>
              <a:rPr lang="ru-RU" sz="1600" dirty="0" smtClean="0"/>
              <a:t>Чтение сказки К.Чуковского «</a:t>
            </a:r>
            <a:r>
              <a:rPr lang="ru-RU" sz="1600" dirty="0" err="1" smtClean="0"/>
              <a:t>Мойдодыр</a:t>
            </a:r>
            <a:r>
              <a:rPr lang="ru-RU" sz="1600" dirty="0" smtClean="0"/>
              <a:t>».</a:t>
            </a:r>
          </a:p>
          <a:p>
            <a:r>
              <a:rPr lang="ru-RU" sz="1600" dirty="0" smtClean="0"/>
              <a:t>Проведение опыта.</a:t>
            </a:r>
          </a:p>
          <a:p>
            <a:r>
              <a:rPr lang="ru-RU" sz="1600" dirty="0" smtClean="0"/>
              <a:t>Рисование «Здоровые человечки».</a:t>
            </a:r>
          </a:p>
          <a:p>
            <a:r>
              <a:rPr lang="ru-RU" sz="1600" dirty="0" smtClean="0"/>
              <a:t>Витамины для Мишутки.</a:t>
            </a:r>
          </a:p>
          <a:p>
            <a:r>
              <a:rPr lang="ru-RU" sz="1600" dirty="0" smtClean="0"/>
              <a:t>Игры с мыльными пузырями.</a:t>
            </a:r>
            <a:endParaRPr lang="ru-RU" sz="1600" dirty="0"/>
          </a:p>
        </p:txBody>
      </p:sp>
      <p:pic>
        <p:nvPicPr>
          <p:cNvPr id="5" name="Содержимое 4" descr="1a56630f506e3d533b209cfceecd150d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62500" y="2232819"/>
            <a:ext cx="3810000" cy="38100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Да здравствует мыло душистое!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3. 190г мыло Для Детей чистотел j1895_enl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977999"/>
            <a:ext cx="4038600" cy="2319639"/>
          </a:xfrm>
        </p:spPr>
      </p:pic>
      <p:pic>
        <p:nvPicPr>
          <p:cNvPr id="8" name="Содержимое 7" descr="737484160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357686" y="1928802"/>
            <a:ext cx="4286280" cy="372349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Весёлая зарядка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На болоте две подружки,</a:t>
            </a:r>
          </a:p>
          <a:p>
            <a:pPr>
              <a:buNone/>
            </a:pPr>
            <a:r>
              <a:rPr lang="ru-RU" sz="2000" dirty="0" smtClean="0"/>
              <a:t>Две зелёные лягушки</a:t>
            </a:r>
          </a:p>
          <a:p>
            <a:pPr>
              <a:buNone/>
            </a:pPr>
            <a:r>
              <a:rPr lang="ru-RU" sz="2000" dirty="0" smtClean="0"/>
              <a:t>Утром рано умывались,</a:t>
            </a:r>
          </a:p>
          <a:p>
            <a:pPr>
              <a:buNone/>
            </a:pPr>
            <a:r>
              <a:rPr lang="ru-RU" sz="2000" dirty="0" smtClean="0"/>
              <a:t>Полотенцем растирались,</a:t>
            </a:r>
          </a:p>
          <a:p>
            <a:pPr>
              <a:buNone/>
            </a:pPr>
            <a:r>
              <a:rPr lang="ru-RU" sz="2000" dirty="0" smtClean="0"/>
              <a:t>Ножками топали,</a:t>
            </a:r>
          </a:p>
          <a:p>
            <a:pPr>
              <a:buNone/>
            </a:pPr>
            <a:r>
              <a:rPr lang="ru-RU" sz="2000" dirty="0" smtClean="0"/>
              <a:t>Ручками хлопали,</a:t>
            </a:r>
          </a:p>
          <a:p>
            <a:pPr>
              <a:buNone/>
            </a:pPr>
            <a:r>
              <a:rPr lang="ru-RU" sz="2000" dirty="0" smtClean="0"/>
              <a:t>Вправо, влево наклонялись</a:t>
            </a:r>
          </a:p>
          <a:p>
            <a:pPr>
              <a:buNone/>
            </a:pPr>
            <a:r>
              <a:rPr lang="ru-RU" sz="2000" dirty="0" smtClean="0"/>
              <a:t>И обратно возвращались.</a:t>
            </a:r>
          </a:p>
          <a:p>
            <a:pPr>
              <a:buNone/>
            </a:pPr>
            <a:r>
              <a:rPr lang="ru-RU" sz="2000" dirty="0" smtClean="0"/>
              <a:t>Вот здоровья в чём секрет. </a:t>
            </a:r>
          </a:p>
          <a:p>
            <a:pPr>
              <a:buNone/>
            </a:pPr>
            <a:r>
              <a:rPr lang="ru-RU" sz="2000" dirty="0" smtClean="0"/>
              <a:t>Всем друзьям </a:t>
            </a:r>
            <a:r>
              <a:rPr lang="ru-RU" sz="2000" dirty="0" err="1" smtClean="0"/>
              <a:t>физкультпривет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Содержимое 5" descr="e40ad881c22fee7bcd5ef8dc2df561ef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000240"/>
            <a:ext cx="4038600" cy="3723156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С.Я. Маршак «Мыльные пузыри».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2300" dirty="0" smtClean="0"/>
              <a:t>Воды обыкновенной </a:t>
            </a:r>
          </a:p>
          <a:p>
            <a:pPr>
              <a:buNone/>
            </a:pPr>
            <a:r>
              <a:rPr lang="ru-RU" sz="2300" dirty="0" smtClean="0"/>
              <a:t>В стаканчик набери – </a:t>
            </a:r>
          </a:p>
          <a:p>
            <a:pPr>
              <a:buNone/>
            </a:pPr>
            <a:r>
              <a:rPr lang="ru-RU" sz="2300" dirty="0" smtClean="0"/>
              <a:t>Пускать из мыльной пены </a:t>
            </a:r>
          </a:p>
          <a:p>
            <a:pPr>
              <a:buNone/>
            </a:pPr>
            <a:r>
              <a:rPr lang="ru-RU" sz="2300" dirty="0" smtClean="0"/>
              <a:t>Мы будем пузыри. </a:t>
            </a:r>
          </a:p>
          <a:p>
            <a:pPr>
              <a:buNone/>
            </a:pPr>
            <a:r>
              <a:rPr lang="ru-RU" sz="2300" dirty="0" smtClean="0"/>
              <a:t>Соломинку простую </a:t>
            </a:r>
          </a:p>
          <a:p>
            <a:pPr>
              <a:buNone/>
            </a:pPr>
            <a:r>
              <a:rPr lang="ru-RU" sz="2300" dirty="0" smtClean="0"/>
              <a:t>Сейчас возьму я в рот, </a:t>
            </a:r>
          </a:p>
          <a:p>
            <a:pPr>
              <a:buNone/>
            </a:pPr>
            <a:r>
              <a:rPr lang="ru-RU" sz="2300" dirty="0" smtClean="0"/>
              <a:t>Воды в нее втяну я, </a:t>
            </a:r>
          </a:p>
          <a:p>
            <a:pPr>
              <a:buNone/>
            </a:pPr>
            <a:r>
              <a:rPr lang="ru-RU" sz="2300" dirty="0" smtClean="0"/>
              <a:t>Потом слегка подую </a:t>
            </a:r>
          </a:p>
          <a:p>
            <a:pPr>
              <a:buNone/>
            </a:pPr>
            <a:r>
              <a:rPr lang="ru-RU" sz="2300" dirty="0" smtClean="0"/>
              <a:t>В соломинку - и вот, </a:t>
            </a:r>
          </a:p>
          <a:p>
            <a:pPr>
              <a:buNone/>
            </a:pPr>
            <a:r>
              <a:rPr lang="ru-RU" sz="2300" dirty="0" smtClean="0"/>
              <a:t>Сияя гладкой пленкой, </a:t>
            </a:r>
          </a:p>
          <a:p>
            <a:pPr>
              <a:buNone/>
            </a:pPr>
            <a:r>
              <a:rPr lang="ru-RU" sz="2300" dirty="0" smtClean="0"/>
              <a:t>Растягиваясь вширь, </a:t>
            </a:r>
          </a:p>
          <a:p>
            <a:pPr>
              <a:buNone/>
            </a:pPr>
            <a:r>
              <a:rPr lang="ru-RU" sz="2300" dirty="0" smtClean="0"/>
              <a:t>Выходит нежный, тонкий, </a:t>
            </a:r>
          </a:p>
          <a:p>
            <a:pPr>
              <a:buNone/>
            </a:pPr>
            <a:r>
              <a:rPr lang="ru-RU" sz="2300" dirty="0" smtClean="0"/>
              <a:t>Раскрашенный пузырь. </a:t>
            </a:r>
          </a:p>
          <a:p>
            <a:pPr>
              <a:buNone/>
            </a:pPr>
            <a:r>
              <a:rPr lang="ru-RU" sz="2300" dirty="0" smtClean="0"/>
              <a:t>Горит, как хвост павлиний. </a:t>
            </a:r>
          </a:p>
          <a:p>
            <a:pPr>
              <a:buNone/>
            </a:pPr>
            <a:r>
              <a:rPr lang="ru-RU" sz="2300" dirty="0" smtClean="0"/>
              <a:t>Каких цветов в нем нет! </a:t>
            </a:r>
          </a:p>
          <a:p>
            <a:pPr>
              <a:buNone/>
            </a:pPr>
            <a:r>
              <a:rPr lang="ru-RU" sz="2300" dirty="0" smtClean="0"/>
              <a:t>Лиловый, красный, синий, </a:t>
            </a:r>
          </a:p>
          <a:p>
            <a:pPr>
              <a:buNone/>
            </a:pPr>
            <a:r>
              <a:rPr lang="ru-RU" sz="2300" dirty="0" smtClean="0"/>
              <a:t>Зеленый, желтый цвет. </a:t>
            </a:r>
          </a:p>
          <a:p>
            <a:pPr>
              <a:buNone/>
            </a:pPr>
            <a:r>
              <a:rPr lang="ru-RU" sz="2300" dirty="0" smtClean="0"/>
              <a:t>Взлетает шар надутый, </a:t>
            </a:r>
          </a:p>
          <a:p>
            <a:pPr>
              <a:buNone/>
            </a:pPr>
            <a:r>
              <a:rPr lang="ru-RU" sz="2300" dirty="0" smtClean="0"/>
              <a:t>Прозрачнее стекла. </a:t>
            </a:r>
          </a:p>
          <a:p>
            <a:pPr>
              <a:buNone/>
            </a:pPr>
            <a:r>
              <a:rPr lang="ru-RU" sz="2300" dirty="0" smtClean="0"/>
              <a:t>Внутри его как будто </a:t>
            </a:r>
          </a:p>
          <a:p>
            <a:pPr>
              <a:buNone/>
            </a:pPr>
            <a:r>
              <a:rPr lang="ru-RU" sz="2300" dirty="0" smtClean="0"/>
              <a:t>Сверкают зеркала.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714488"/>
            <a:ext cx="3564655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ента лицом вверх 1"/>
          <p:cNvSpPr/>
          <p:nvPr/>
        </p:nvSpPr>
        <p:spPr>
          <a:xfrm>
            <a:off x="571472" y="4929198"/>
            <a:ext cx="8072494" cy="785818"/>
          </a:xfrm>
          <a:prstGeom prst="ribbon2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До новых встреч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57290" y="1285860"/>
            <a:ext cx="6715172" cy="3000396"/>
          </a:xfrm>
          <a:prstGeom prst="round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393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Совместная познавательная деятельность  с детьми дошкольного возраста </vt:lpstr>
      <vt:lpstr>Проект: «Да здравствует мыло                                    душистое!»</vt:lpstr>
      <vt:lpstr>План проведения мероприятия </vt:lpstr>
      <vt:lpstr>Да здравствует мыло душистое! </vt:lpstr>
      <vt:lpstr>Весёлая зарядка</vt:lpstr>
      <vt:lpstr>С.Я. Маршак «Мыльные пузыри».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Совместная познавательная деятельность с детьми дошкольного возраста</dc:title>
  <dc:creator>Гуля</dc:creator>
  <cp:lastModifiedBy>Гуля</cp:lastModifiedBy>
  <cp:revision>15</cp:revision>
  <dcterms:created xsi:type="dcterms:W3CDTF">2014-04-11T16:42:06Z</dcterms:created>
  <dcterms:modified xsi:type="dcterms:W3CDTF">2014-04-11T19:11:01Z</dcterms:modified>
</cp:coreProperties>
</file>