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3F64-A414-46FB-925A-7BADEC547DA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C348-86DA-4649-AB7B-ED93ACCA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3F64-A414-46FB-925A-7BADEC547DA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C348-86DA-4649-AB7B-ED93ACCA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3F64-A414-46FB-925A-7BADEC547DA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C348-86DA-4649-AB7B-ED93ACCA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3F64-A414-46FB-925A-7BADEC547DA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C348-86DA-4649-AB7B-ED93ACCA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3F64-A414-46FB-925A-7BADEC547DA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C348-86DA-4649-AB7B-ED93ACCA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3F64-A414-46FB-925A-7BADEC547DA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C348-86DA-4649-AB7B-ED93ACCA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3F64-A414-46FB-925A-7BADEC547DA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C348-86DA-4649-AB7B-ED93ACCA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3F64-A414-46FB-925A-7BADEC547DA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C348-86DA-4649-AB7B-ED93ACCA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3F64-A414-46FB-925A-7BADEC547DA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C348-86DA-4649-AB7B-ED93ACCA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3F64-A414-46FB-925A-7BADEC547DA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C348-86DA-4649-AB7B-ED93ACCA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3F64-A414-46FB-925A-7BADEC547DA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C348-86DA-4649-AB7B-ED93ACCA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3F64-A414-46FB-925A-7BADEC547DA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4C348-86DA-4649-AB7B-ED93ACCA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2-tub-ru.yandex.net/i?id=257468262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45024"/>
            <a:ext cx="4104456" cy="2232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148478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ЕСЛИ ХОЧЕШЬ БЫТЬ ЗДОРОВ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lucard\Desktop\детский сад\фото\20140312_1034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063875" cy="22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lucard\Desktop\детский сад\фото\20140312_1034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2790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lucard\Desktop\детский сад\фото\20140312_1033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93096"/>
            <a:ext cx="2695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lucard\Desktop\детский сад\фото\20140312_1033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77072"/>
            <a:ext cx="3044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ЗДОРОВЬЕ В ПОРЯДКЕ-СПАСИБО ЗАРЯДКЕ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lucard\Desktop\детский сад\фото\20140212_1015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lucard\Desktop\детский сад\фото\20140212_1007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052736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lucard\Desktop\детский сад\фото\20140212_101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280831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lucard\Desktop\детский сад\фото\20140212_1011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77072"/>
            <a:ext cx="3033514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83768" y="4766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ЛЕЧЕБНАЯ ФИЗКУЛЬТУРА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lucard\Desktop\детский сад\фото\20140311_115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2638425" cy="204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lucard\Desktop\детский сад\фото\20140311_1147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2562225" cy="198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lucard\Desktop\детский сад\фото\20140311_1147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789040"/>
            <a:ext cx="25431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lucard\Desktop\детский сад\фото\20140311_1157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29550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6" y="5486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ИГРАЕМ НА ПРОГУЛКЕ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lucard\Desktop\детский сад\фото\20140311_124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26955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lucard\Desktop\детский сад\фото\20140311_125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2762250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lucard\Desktop\детский сад\фото\20140311_1306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93096"/>
            <a:ext cx="2695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lucard\Desktop\детский сад\фото\20140313_1523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67520" y="1056817"/>
            <a:ext cx="2396290" cy="253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lucard\Desktop\детский сад\фото\20140313_1524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928419" y="1272382"/>
            <a:ext cx="2533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lucard\Desktop\детский сад\фото\20140313_1523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920405" y="3856459"/>
            <a:ext cx="25922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15816" y="5486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ПРОФИЛАКТИКА ПЛОСКОСТОПИЯ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15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БЫТЬ ЗДОРОВ</dc:title>
  <dc:creator>Windows User</dc:creator>
  <cp:lastModifiedBy>Windows User</cp:lastModifiedBy>
  <cp:revision>10</cp:revision>
  <dcterms:created xsi:type="dcterms:W3CDTF">2014-03-15T10:19:10Z</dcterms:created>
  <dcterms:modified xsi:type="dcterms:W3CDTF">2014-04-16T07:18:06Z</dcterms:modified>
</cp:coreProperties>
</file>