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19BF5C-1531-4A2A-A10F-0D9EEC572277}" type="datetimeFigureOut">
              <a:rPr lang="ru-RU" smtClean="0"/>
              <a:t>03.04.2014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3AB8C6-C9B5-4A16-ABC5-A4BBD4F8DE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5013176"/>
            <a:ext cx="4752527" cy="136815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Подготовила педагог подготовительной логопедической группы Рыбак В.А.  </a:t>
            </a:r>
          </a:p>
          <a:p>
            <a:pPr algn="r"/>
            <a:r>
              <a:rPr lang="ru-RU" dirty="0" smtClean="0"/>
              <a:t>2014г.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3" y="1124744"/>
            <a:ext cx="8064896" cy="3240359"/>
          </a:xfrm>
        </p:spPr>
        <p:txBody>
          <a:bodyPr/>
          <a:lstStyle/>
          <a:p>
            <a:r>
              <a:rPr lang="ru-RU" dirty="0" smtClean="0"/>
              <a:t>Музейная педагогика, в процессе олимпийского образования.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Константин\AppData\Local\Microsoft\Windows\Temporary Internet Files\Content.IE5\AGQ4N19V\MC9004110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05064"/>
            <a:ext cx="2434605" cy="275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Константин\AppData\Local\Microsoft\Windows\Temporary Internet Files\Content.IE5\GGFP2J8Z\MC9003890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409"/>
            <a:ext cx="18034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Константин\AppData\Local\Microsoft\Windows\Temporary Internet Files\Content.IE5\3Y9SXFGF\MM900283999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65113"/>
            <a:ext cx="1143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Константин\AppData\Local\Microsoft\Windows\Temporary Internet Files\Content.IE5\GGFP2J8Z\MC90031009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0" y="5272304"/>
            <a:ext cx="187325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Константин\AppData\Local\Microsoft\Windows\Temporary Internet Files\Content.IE5\GGFP2J8Z\MC90032452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179388"/>
            <a:ext cx="1822450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Константин\AppData\Local\Microsoft\Windows\Temporary Internet Files\Content.IE5\AGQ4N19V\MC900379115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688" y="3079750"/>
            <a:ext cx="1830387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Константин\AppData\Local\Microsoft\Windows\Temporary Internet Files\Content.IE5\3Y9SXFGF\MC90043210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790" y="117475"/>
            <a:ext cx="1096020" cy="11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Константин\AppData\Local\Microsoft\Windows\Temporary Internet Files\Content.IE5\3Y9SXFGF\MC900446512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5" y="3255963"/>
            <a:ext cx="14287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Константин\AppData\Local\Microsoft\Windows\Temporary Internet Files\Content.IE5\GGFP2J8Z\MC90044650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" y="3473667"/>
            <a:ext cx="1682751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Константин\AppData\Local\Microsoft\Windows\Temporary Internet Files\Content.IE5\GGFP2J8Z\MC90028600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-2382"/>
            <a:ext cx="1503610" cy="137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952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9756576" y="6309320"/>
            <a:ext cx="144016" cy="360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6741368"/>
          </a:xfrm>
        </p:spPr>
        <p:txBody>
          <a:bodyPr>
            <a:noAutofit/>
          </a:bodyPr>
          <a:lstStyle/>
          <a:p>
            <a:r>
              <a:rPr lang="ru-RU" sz="1600" b="1" dirty="0"/>
              <a:t>Актуальность проблемы: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                    Даже </a:t>
            </a:r>
            <a:r>
              <a:rPr lang="ru-RU" sz="1600" dirty="0"/>
              <a:t>взрослому порой непросто разобраться во всем разнообразии зимних видов спорта. Сейчас, когда в России </a:t>
            </a:r>
            <a:r>
              <a:rPr lang="ru-RU" sz="1600" dirty="0" smtClean="0"/>
              <a:t>прошла Олимпиада </a:t>
            </a:r>
            <a:r>
              <a:rPr lang="ru-RU" sz="1600" dirty="0"/>
              <a:t>в Сочи – 2014, вопрос становится актуальным. Необходимо, чтобы дети понимали, что представляет собой тот или иной вид зимнего спорта, какой спортивный инвентарь нужен для того, чтобы им заниматься, где можно ему обучиться и т.д.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                       А </a:t>
            </a:r>
            <a:r>
              <a:rPr lang="ru-RU" sz="1600" dirty="0"/>
              <a:t>самое главное – усвоили, что любой вид спорта начинается с физической культуры, которой нужно приучать себя заниматься с раннего возраста, что физическая культура – это не только залог возможных спортивных достижений в будущем, но прежде всего залог и гарантия здоровья человека.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/>
              <a:t>Цель </a:t>
            </a:r>
            <a:r>
              <a:rPr lang="ru-RU" sz="1600" b="1" dirty="0"/>
              <a:t>проекта: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Формирование </a:t>
            </a:r>
            <a:r>
              <a:rPr lang="ru-RU" sz="1600" dirty="0"/>
              <a:t>социальной и личностной мотивации детей старшего дошкольного возраста на сохранение и укрепление своего здоровья и воспитания социально значимых личностных качеств посредством знакомства с Олимпийским движением.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/>
              <a:t>Задачи </a:t>
            </a:r>
            <a:r>
              <a:rPr lang="ru-RU" sz="1600" b="1" dirty="0"/>
              <a:t>проекта: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i="1" dirty="0" smtClean="0"/>
              <a:t>Для </a:t>
            </a:r>
            <a:r>
              <a:rPr lang="ru-RU" sz="1600" b="1" i="1" dirty="0"/>
              <a:t>детей: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Формировать </a:t>
            </a:r>
            <a:r>
              <a:rPr lang="ru-RU" sz="1600" dirty="0"/>
              <a:t>у детей представления об Олимпийских играх, как мирном соревновании с целью физического и социально-нравственного совершенствования людей.</a:t>
            </a:r>
            <a:br>
              <a:rPr lang="ru-RU" sz="1600" dirty="0"/>
            </a:br>
            <a:r>
              <a:rPr lang="ru-RU" sz="1600" dirty="0" smtClean="0"/>
              <a:t>*Развивать </a:t>
            </a:r>
            <a:r>
              <a:rPr lang="ru-RU" sz="1600" dirty="0"/>
              <a:t>у детей интерес к занятиям физической культурой и спортом, умения и навыки сотрудничества через нравственный и эстетический опыт Олимпиад.</a:t>
            </a:r>
            <a:br>
              <a:rPr lang="ru-RU" sz="1600" dirty="0"/>
            </a:br>
            <a:r>
              <a:rPr lang="ru-RU" sz="1600" dirty="0" smtClean="0"/>
              <a:t>*Развивать </a:t>
            </a:r>
            <a:r>
              <a:rPr lang="ru-RU" sz="1600" dirty="0"/>
              <a:t>у детей стремление к укреплению и сохранению своего собственного здоровья посредством занятий физической культурой.</a:t>
            </a:r>
            <a:br>
              <a:rPr lang="ru-RU" sz="1600" dirty="0"/>
            </a:br>
            <a:r>
              <a:rPr lang="ru-RU" sz="1600" dirty="0" smtClean="0"/>
              <a:t>*Воспитывать </a:t>
            </a:r>
            <a:r>
              <a:rPr lang="ru-RU" sz="1600" dirty="0"/>
              <a:t>у детей целеустремленность, организованность, инициативность, трудолюбие.</a:t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0413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8584" y="5301208"/>
            <a:ext cx="216024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74136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6400" b="1" dirty="0"/>
              <a:t>Практическая реализация проекта проходит через совместную деятельность с педагогом: </a:t>
            </a:r>
            <a:r>
              <a:rPr lang="ru-RU" sz="6400" dirty="0"/>
              <a:t/>
            </a:r>
            <a:br>
              <a:rPr lang="ru-RU" sz="6400" dirty="0"/>
            </a:br>
            <a:r>
              <a:rPr lang="ru-RU" sz="6400" dirty="0" smtClean="0"/>
              <a:t>*Диалоги </a:t>
            </a:r>
            <a:r>
              <a:rPr lang="ru-RU" sz="6400" dirty="0"/>
              <a:t>в группах, раскрывающие значение и содержание олимпийского движения;</a:t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Комплекс </a:t>
            </a:r>
            <a:r>
              <a:rPr lang="ru-RU" sz="6400" dirty="0"/>
              <a:t>заданий по подготовке к спортивно-игровому празднику;</a:t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Сюрпризные </a:t>
            </a:r>
            <a:r>
              <a:rPr lang="ru-RU" sz="6400" dirty="0"/>
              <a:t>моменты с целью поддержания интереса детей к игре;</a:t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Просмотр </a:t>
            </a:r>
            <a:r>
              <a:rPr lang="ru-RU" sz="6400" dirty="0"/>
              <a:t>и обсуждение спортивных программ, мультфильмов спортивной направленности;</a:t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Подбор </a:t>
            </a:r>
            <a:r>
              <a:rPr lang="ru-RU" sz="6400" dirty="0"/>
              <a:t>и чтение литературы об играх, физкультуре и спорту;</a:t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Беседы </a:t>
            </a:r>
            <a:r>
              <a:rPr lang="ru-RU" sz="6400" dirty="0"/>
              <a:t>с детьми о здоровье, о разнообразии зимнего отдыха, игр, спорта;</a:t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Игровые </a:t>
            </a:r>
            <a:r>
              <a:rPr lang="ru-RU" sz="6400" dirty="0"/>
              <a:t>– задания для расширения дружеского общения и взаимодействия детей</a:t>
            </a:r>
            <a:r>
              <a:rPr lang="ru-RU" sz="6400" dirty="0" smtClean="0"/>
              <a:t>;</a:t>
            </a:r>
            <a:r>
              <a:rPr lang="ru-RU" sz="6400" dirty="0"/>
              <a:t/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Просмотр </a:t>
            </a:r>
            <a:r>
              <a:rPr lang="ru-RU" sz="6400" dirty="0"/>
              <a:t>мультимедийной презентации о талисманах к Олимпийским играм.</a:t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Творческие </a:t>
            </a:r>
            <a:r>
              <a:rPr lang="ru-RU" sz="6400" dirty="0"/>
              <a:t>работы </a:t>
            </a:r>
            <a:r>
              <a:rPr lang="ru-RU" sz="6400" dirty="0" smtClean="0"/>
              <a:t>–выставка «Галерея спорта».</a:t>
            </a:r>
            <a:r>
              <a:rPr lang="ru-RU" sz="6400" dirty="0"/>
              <a:t/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Составление </a:t>
            </a:r>
            <a:r>
              <a:rPr lang="ru-RU" sz="6400" dirty="0"/>
              <a:t>сборников: стихов, загадок о разных видах спорта и их значении для </a:t>
            </a:r>
            <a:r>
              <a:rPr lang="ru-RU" sz="6400" dirty="0" smtClean="0"/>
              <a:t>человека.</a:t>
            </a:r>
            <a:r>
              <a:rPr lang="ru-RU" sz="6400" dirty="0"/>
              <a:t/>
            </a:r>
            <a:br>
              <a:rPr lang="ru-RU" sz="6400" dirty="0"/>
            </a:b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Оформление </a:t>
            </a:r>
            <a:r>
              <a:rPr lang="ru-RU" sz="6400" dirty="0"/>
              <a:t>портфолио спортивных достижений воспитанников детского сада</a:t>
            </a:r>
            <a:r>
              <a:rPr lang="ru-RU" sz="6400" dirty="0" smtClean="0"/>
              <a:t>.</a:t>
            </a:r>
            <a:endParaRPr lang="ru-RU" sz="64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96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56776" y="5013176"/>
            <a:ext cx="288032" cy="5019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В итоге проведенных мероприятий дети: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*имеют </a:t>
            </a:r>
            <a:r>
              <a:rPr lang="ru-RU" dirty="0"/>
              <a:t>начальные знания об истории Олимпийского движения, олимпийских чемпионах нашей страны.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*Знают </a:t>
            </a:r>
            <a:r>
              <a:rPr lang="ru-RU" dirty="0"/>
              <a:t>качества, которые позволили спортсменам стать победителями Олимпиады. 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Освоили </a:t>
            </a:r>
            <a:r>
              <a:rPr lang="ru-RU" dirty="0"/>
              <a:t>главные правила безопасности жизнедеятельности, личной гигиены и правильного питания.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Регулярно </a:t>
            </a:r>
            <a:r>
              <a:rPr lang="ru-RU" dirty="0"/>
              <a:t>активно </a:t>
            </a:r>
            <a:r>
              <a:rPr lang="ru-RU" dirty="0" smtClean="0"/>
              <a:t>занимаются </a:t>
            </a:r>
            <a:r>
              <a:rPr lang="ru-RU" dirty="0"/>
              <a:t>физической культурой и спортом.</a:t>
            </a:r>
            <a:br>
              <a:rPr lang="ru-RU" dirty="0"/>
            </a:br>
            <a:endParaRPr lang="ru-RU" dirty="0"/>
          </a:p>
          <a:p>
            <a:r>
              <a:rPr lang="ru-RU" dirty="0" smtClean="0"/>
              <a:t>Пополнен </a:t>
            </a:r>
            <a:r>
              <a:rPr lang="ru-RU" dirty="0"/>
              <a:t>словарный запас детей спортивной терминологией.</a:t>
            </a:r>
            <a:br>
              <a:rPr lang="ru-RU" dirty="0"/>
            </a:br>
            <a:endParaRPr lang="ru-RU" dirty="0"/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099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6656" y="4581128"/>
            <a:ext cx="144016" cy="934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7413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600" dirty="0" smtClean="0"/>
              <a:t>С детьми проводились беседы по темам :</a:t>
            </a:r>
          </a:p>
          <a:p>
            <a:endParaRPr lang="ru-RU" sz="1600" dirty="0" smtClean="0"/>
          </a:p>
          <a:p>
            <a:r>
              <a:rPr lang="ru-RU" sz="1600" dirty="0" smtClean="0"/>
              <a:t>«Олимпийские </a:t>
            </a:r>
            <a:r>
              <a:rPr lang="ru-RU" sz="1600" dirty="0"/>
              <a:t>талисманы стран мира»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Интеллектуальная </a:t>
            </a:r>
            <a:r>
              <a:rPr lang="ru-RU" sz="1600" dirty="0"/>
              <a:t>игра «Все о спорте»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«</a:t>
            </a:r>
            <a:r>
              <a:rPr lang="ru-RU" sz="1600" dirty="0"/>
              <a:t>Олимпийские кольца дружбы»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«</a:t>
            </a:r>
            <a:r>
              <a:rPr lang="ru-RU" sz="1600" dirty="0"/>
              <a:t>Талисманы и символы летней олимпиады в Москве – 1980 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«</a:t>
            </a:r>
            <a:r>
              <a:rPr lang="ru-RU" sz="1600" dirty="0"/>
              <a:t>Талисманы и символы зимней олимпиады в Сочи»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«Зимние </a:t>
            </a:r>
            <a:r>
              <a:rPr lang="ru-RU" sz="1600" dirty="0"/>
              <a:t>виды спорта»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Интегрированные </a:t>
            </a:r>
            <a:r>
              <a:rPr lang="ru-RU" sz="1600" dirty="0"/>
              <a:t>занятия совместно с </a:t>
            </a:r>
            <a:r>
              <a:rPr lang="ru-RU" sz="1600" dirty="0" smtClean="0"/>
              <a:t>логопедом: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«</a:t>
            </a:r>
            <a:r>
              <a:rPr lang="ru-RU" sz="1600" dirty="0"/>
              <a:t>Навстречу зимней олимпиаде в Сочи 2014»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«</a:t>
            </a:r>
            <a:r>
              <a:rPr lang="ru-RU" sz="1600" dirty="0"/>
              <a:t>Встреча талисманов - Медвежонка Миши с Леопардом Барсиком, Зайцем Стрелкой и </a:t>
            </a:r>
            <a:r>
              <a:rPr lang="ru-RU" sz="1600" dirty="0" smtClean="0"/>
              <a:t>Белым медведем </a:t>
            </a:r>
            <a:r>
              <a:rPr lang="ru-RU" sz="1600" dirty="0"/>
              <a:t>Полюсом»</a:t>
            </a:r>
            <a:br>
              <a:rPr lang="ru-RU" sz="1600" dirty="0"/>
            </a:br>
            <a:endParaRPr lang="ru-RU" sz="1600" dirty="0"/>
          </a:p>
          <a:p>
            <a:r>
              <a:rPr lang="ru-RU" sz="1600" dirty="0" smtClean="0"/>
              <a:t>«</a:t>
            </a:r>
            <a:r>
              <a:rPr lang="ru-RU" sz="1600" dirty="0"/>
              <a:t>Сочи – столица зимней олимпиады»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4194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88624" y="4869160"/>
            <a:ext cx="277416" cy="646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0"/>
            <a:ext cx="8928992" cy="6858000"/>
          </a:xfrm>
        </p:spPr>
        <p:txBody>
          <a:bodyPr/>
          <a:lstStyle/>
          <a:p>
            <a:endParaRPr lang="ru-RU" dirty="0" smtClean="0"/>
          </a:p>
          <a:p>
            <a:r>
              <a:rPr lang="ru-RU" u="sng" dirty="0" smtClean="0"/>
              <a:t>Так же мы с детьми:</a:t>
            </a:r>
          </a:p>
          <a:p>
            <a:r>
              <a:rPr lang="ru-RU" dirty="0" smtClean="0"/>
              <a:t>Обновили и улучшили спортивный </a:t>
            </a:r>
            <a:r>
              <a:rPr lang="ru-RU" dirty="0"/>
              <a:t>уголок в </a:t>
            </a:r>
            <a:r>
              <a:rPr lang="ru-RU" dirty="0" smtClean="0"/>
              <a:t>группе при помощи уже готовой атрибутики и сделанной своими руками.</a:t>
            </a:r>
            <a:r>
              <a:rPr lang="ru-RU" dirty="0"/>
              <a:t> </a:t>
            </a:r>
            <a:br>
              <a:rPr lang="ru-RU" dirty="0"/>
            </a:br>
            <a:endParaRPr lang="ru-RU" dirty="0" smtClean="0"/>
          </a:p>
          <a:p>
            <a:r>
              <a:rPr lang="ru-RU" dirty="0" smtClean="0"/>
              <a:t>Изготовили совместно с детьми и родителями папку передвижку «Олимпиада и её история.»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55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6616" y="4293096"/>
            <a:ext cx="72008" cy="12220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Олимпийские игры вошли в историю человечества как крупнейшее международное комплексное спортивное мероприятие. Они обладают огромной притягательной силой не только потому, что это единственные в своем роде всемирные спортивные состязания, но и потому, что они представляют прекрасную возможность для установления дружеских связей между спортсменами различных стран.</a:t>
            </a:r>
          </a:p>
          <a:p>
            <a:r>
              <a:rPr lang="ru-RU" dirty="0"/>
              <a:t>Инициатор проведения Олимпийских игр современности Пьер де Кубертен искренне думал, что олимпийский огонь сможет зажечь в человечестве «дух свободы, мирного соревнования и физического совершенствования». «В современном мире, — говорил он, — имеющем огромные возможности, а одновременно и опасные слабости, олимпийские идеи могут стать школой благородных принципов и моральной чистоты, а также физической силы и духовной энергии</a:t>
            </a:r>
            <a:r>
              <a:rPr lang="ru-RU" dirty="0" smtClean="0"/>
              <a:t>».</a:t>
            </a:r>
            <a:endParaRPr lang="ru-RU" dirty="0"/>
          </a:p>
          <a:p>
            <a:r>
              <a:rPr lang="ru-RU" dirty="0"/>
              <a:t>Священный огонь факела и сегодня символизирует собой мир и дружбу всех народов земли. Олимпийское движение — важная часть культуры человечества, и изучение его истории, несомненно, должно стать частью образования любого культурного человека.</a:t>
            </a:r>
          </a:p>
          <a:p>
            <a:r>
              <a:rPr lang="ru-RU" dirty="0"/>
              <a:t>Мы убеждены, что формирование представлений об олимпизме может стать частью не только физического, но и эстетического и нравственного воспитания ребенка. Сложные проблемы патриотического воспитания также могут успешно решаться через формирование у детей чувства сопричастности к борьбе спортсменов своей Родины на мировых аренах. Именно поэтому появилась необходимость разработки проекта по олимпийскому образованию дошкольников, который опирается на традиционные ритуалы и символы Олимпийских игр, характеризующие лучшие нравственные качества спортсменов: честность, волю к победе, взаимовыручку.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40428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308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Музейная педагогика, в процессе олимпийского образования.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Музейная педагогика, в процессе олимпийского образования.</dc:title>
  <dc:creator>Константин Рыбак</dc:creator>
  <cp:lastModifiedBy>Константин Рыбак</cp:lastModifiedBy>
  <cp:revision>6</cp:revision>
  <dcterms:created xsi:type="dcterms:W3CDTF">2014-04-03T10:36:36Z</dcterms:created>
  <dcterms:modified xsi:type="dcterms:W3CDTF">2014-04-03T11:30:02Z</dcterms:modified>
</cp:coreProperties>
</file>