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0" r:id="rId4"/>
    <p:sldId id="294" r:id="rId5"/>
    <p:sldId id="295" r:id="rId6"/>
    <p:sldId id="268" r:id="rId7"/>
    <p:sldId id="269" r:id="rId8"/>
    <p:sldId id="271" r:id="rId9"/>
    <p:sldId id="292" r:id="rId10"/>
    <p:sldId id="293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BAF3D-593E-4A76-944A-8A378322B48D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35C97-7DFD-4501-91C4-3A2C33971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35C97-7DFD-4501-91C4-3A2C339715E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7D53-4B5C-4EC2-A60E-3029D21C493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10058400" cy="7986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ЧЕЛОВЕК</a:t>
            </a:r>
            <a:br>
              <a:rPr lang="ru-RU" sz="8800" dirty="0" smtClean="0">
                <a:solidFill>
                  <a:srgbClr val="FFFF00"/>
                </a:solidFill>
              </a:rPr>
            </a:br>
            <a:r>
              <a:rPr lang="ru-RU" sz="8800" dirty="0" smtClean="0">
                <a:solidFill>
                  <a:srgbClr val="FFFF00"/>
                </a:solidFill>
              </a:rPr>
              <a:t>и</a:t>
            </a:r>
            <a:br>
              <a:rPr lang="ru-RU" sz="8800" dirty="0" smtClean="0">
                <a:solidFill>
                  <a:srgbClr val="FFFF00"/>
                </a:solidFill>
              </a:rPr>
            </a:br>
            <a:r>
              <a:rPr lang="ru-RU" sz="8800" dirty="0" smtClean="0">
                <a:solidFill>
                  <a:srgbClr val="FFFF00"/>
                </a:solidFill>
              </a:rPr>
              <a:t>КОСМОС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214950"/>
            <a:ext cx="4500562" cy="16430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воспитателем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Сюськовой Ольгой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Михайловной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pic>
        <p:nvPicPr>
          <p:cNvPr id="25602" name="Picture 2" descr="http://s019.radikal.ru/i634/1208/c4/67b2102db6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95303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uploads.neatorama.com/images/posts/529/59/59529/1364707295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775" y="857232"/>
            <a:ext cx="3705225" cy="570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857628"/>
            <a:ext cx="44291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Скафандр и костюм космонавта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914400"/>
            <a:ext cx="10058400" cy="777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5869006"/>
          </a:xfrm>
        </p:spPr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скорых встреч,</a:t>
            </a:r>
            <a:br>
              <a:rPr lang="ru-RU" sz="6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будущие космонавты!</a:t>
            </a:r>
            <a:endParaRPr lang="ru-RU" sz="6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H="1" flipV="1">
            <a:off x="411481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фон инна\j5348_1209189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04"/>
          </a:xfrm>
          <a:prstGeom prst="rect">
            <a:avLst/>
          </a:prstGeom>
          <a:noFill/>
        </p:spPr>
      </p:pic>
      <p:pic>
        <p:nvPicPr>
          <p:cNvPr id="3" name="Рисунок 2" descr="Картинка 245 из 1979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914400"/>
            <a:ext cx="10058400" cy="7772400"/>
          </a:xfrm>
          <a:prstGeom prst="rect">
            <a:avLst/>
          </a:prstGeom>
          <a:noFill/>
        </p:spPr>
      </p:pic>
      <p:pic>
        <p:nvPicPr>
          <p:cNvPr id="21506" name="Picture 2" descr="Картинка 149 из 50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000156"/>
            <a:ext cx="10144196" cy="785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914400"/>
            <a:ext cx="10058400" cy="777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8674" name="Picture 2" descr="http://rnns.ru/uploads/posts/2009-06/thumbs/1246276478_vvc_rocket-2_6x8_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819650" cy="61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dp.ric.ua/uploads/posts/2009-07/1247129300_molniy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8604"/>
            <a:ext cx="35433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868" y="285728"/>
            <a:ext cx="21839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Ракета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914400"/>
            <a:ext cx="10058400" cy="7772400"/>
          </a:xfrm>
          <a:prstGeom prst="rect">
            <a:avLst/>
          </a:prstGeom>
          <a:noFill/>
        </p:spPr>
      </p:pic>
      <p:pic>
        <p:nvPicPr>
          <p:cNvPr id="29698" name="Picture 2" descr="http://gdb.rferl.org/08EF365B-F5E7-4B40-B73D-FF8A955B569B_mw1024_n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5415715" cy="392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zabor.com/space/photos/buran_star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714620"/>
            <a:ext cx="5211839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9329" y="1643050"/>
            <a:ext cx="3714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Космодром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10058400" cy="7772400"/>
          </a:xfrm>
          <a:prstGeom prst="rect">
            <a:avLst/>
          </a:prstGeom>
          <a:noFill/>
        </p:spPr>
      </p:pic>
      <p:pic>
        <p:nvPicPr>
          <p:cNvPr id="25604" name="Picture 4" descr="Картинка 16 из 36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00108"/>
            <a:ext cx="3846643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Картинка 97 из 37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492922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357187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Чтобы убедиться в том, что человек может перенести космический полёт, учёные стали готовить к полётам в космос собак. Первого космического пассажира звали Лайка. Для неё была построена специальная кабина, где имелся запас воздуха, воды, пищи.. О здоровье собаки и её поведении люди узнавали с помощью приборов, установленных на спутнике.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914400"/>
            <a:ext cx="10058400" cy="7772400"/>
          </a:xfrm>
          <a:prstGeom prst="rect">
            <a:avLst/>
          </a:prstGeom>
          <a:noFill/>
        </p:spPr>
      </p:pic>
      <p:pic>
        <p:nvPicPr>
          <p:cNvPr id="23554" name="Picture 2" descr="Картинка 3 из 28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14356"/>
            <a:ext cx="6191250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52149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 1958году увеличили размер ракеты и отправили две собаки-лайки: Белку и Стрелку.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н инна\j5348_1209189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28860" y="507207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« 12 апреля 1961 года сбылась мечта человечества. Впервые в мире космонавт Юрий Алексеевич Гагарин успешно облетел вокруг Земли на корабле «Восток»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Картинка 3 из 10655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0"/>
            <a:ext cx="4143404" cy="515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ainy.net/wp-content/uploads/2013/06/157-650x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120</Words>
  <Application>Microsoft Office PowerPoint</Application>
  <PresentationFormat>Экран (4:3)</PresentationFormat>
  <Paragraphs>11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ЧЕЛОВЕК и КОСМОС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 скорых встреч, будущие космонавты!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КОСМОС</dc:title>
  <dc:creator>Admin</dc:creator>
  <cp:lastModifiedBy>1</cp:lastModifiedBy>
  <cp:revision>94</cp:revision>
  <dcterms:created xsi:type="dcterms:W3CDTF">2009-04-03T15:58:19Z</dcterms:created>
  <dcterms:modified xsi:type="dcterms:W3CDTF">2014-04-14T18:08:53Z</dcterms:modified>
</cp:coreProperties>
</file>