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3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1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8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4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2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60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BA87-AE05-4369-BD99-4942136111D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523FC-4680-4857-8872-FD1A8EED9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Тема: 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Упражнения в 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чтении. 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Чтение 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слов, предложений с изученными буквами. Работа с текстом.</a:t>
            </a:r>
            <a:br>
              <a:rPr lang="ru-RU" sz="1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dirty="0">
                <a:latin typeface="Arial Black" pitchFamily="34" charset="0"/>
              </a:rPr>
              <a:t> </a:t>
            </a:r>
            <a:br>
              <a:rPr lang="ru-RU" sz="1800" dirty="0">
                <a:latin typeface="Arial Black" pitchFamily="34" charset="0"/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Цели: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формируем умение различать гласные и согласные звуки, гласные ударные и безударные, согласные твёрдые и мягкие, звонкие и глухие;</a:t>
            </a:r>
            <a:b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формируем умение работать с предложением: выделять слова, изменять их порядок, распространять и сокращать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предложения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.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662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92D050"/>
                </a:solidFill>
                <a:latin typeface="Arial Black" pitchFamily="34" charset="0"/>
              </a:rPr>
              <a:t>Карлсон</a:t>
            </a:r>
            <a:endParaRPr lang="ru-RU" dirty="0">
              <a:solidFill>
                <a:srgbClr val="92D050"/>
              </a:solidFill>
              <a:latin typeface="Arial Black" pitchFamily="34" charset="0"/>
            </a:endParaRPr>
          </a:p>
        </p:txBody>
      </p:sp>
      <p:pic>
        <p:nvPicPr>
          <p:cNvPr id="8194" name="Picture 2" descr="C:\Users\владелец\Desktop\Картинки\imgpreview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57325"/>
            <a:ext cx="15811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владелец\Desktop\Картинки\imgpreview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владелец\Desktop\Картинки\imgpreview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33056"/>
            <a:ext cx="3023125" cy="22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владелец\Desktop\Картинки\imgpreview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44" y="3984004"/>
            <a:ext cx="16764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6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Агния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Барто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9218" name="Picture 2" descr="C:\Users\владелец\Desktop\Картинки\imgpreview (3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владелец\Desktop\Картинки\imgpreview (3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81175"/>
            <a:ext cx="2584873" cy="193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владелец\Desktop\Картинки\imgpreview (3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7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 дороге в класс.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42" name="Picture 2" descr="C:\Users\владелец\Desktop\Картинки\imgpreview (3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25922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владелец\Desktop\Картинки\imgpreview (3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1952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удожник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владелец\Desktop\Картинки\imgpreview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4484513" cy="335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ладелец\Desktop\Картинки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06659"/>
            <a:ext cx="3658006" cy="385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873303" y="5229200"/>
            <a:ext cx="254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палитра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9" name="Picture 5" descr="C:\Users\владелец\Desktop\Картинки\1316609784_kgivqaxyd6l0qcm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75076"/>
            <a:ext cx="2139660" cy="200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1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скульптор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владелец\Desktop\Картинки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84784"/>
            <a:ext cx="16478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ладелец\Desktop\Картинки\imgpreview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16478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ладелец\Desktop\Картинки\imgpreview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56906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владелец\Desktop\Картинки\imgpreview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00212"/>
            <a:ext cx="2172537" cy="289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владелец\Desktop\Картинки\imgpreview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28" y="4090218"/>
            <a:ext cx="1828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3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Книги пишут …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Рисунки к  …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      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анималист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ш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апка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сапоги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владелец\Desktop\Картинки\imgpreview (1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владелец\Desktop\Картинки\imgpreview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2338388"/>
            <a:ext cx="16668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владелец\Desktop\Картинки\imgpreview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19240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5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горшок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владелец\Desktop\Картинки\imgpreview (1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2383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владелец\Desktop\Картинки\imgpreview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295525"/>
            <a:ext cx="16002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владелец\Desktop\Картинки\imgpreview (1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28800"/>
            <a:ext cx="16764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владелец\Desktop\Картинки\imgpreview (1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43388"/>
            <a:ext cx="22288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1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горошина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владелец\Desktop\Картинки\imgpreview (1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28800"/>
            <a:ext cx="16002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владелец\Desktop\Картинки\imgpreview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владелец\Desktop\Картинки\imgpreview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55688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владелец\Desktop\Картинки\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591" y="4365103"/>
            <a:ext cx="2956179" cy="223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тарик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старуха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146" name="Picture 2" descr="C:\Users\владелец\Desktop\Картинки\imgpreview (2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39" y="4612183"/>
            <a:ext cx="23050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владелец\Desktop\Картинки\imgpreview (2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157162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владелец\Desktop\Картинки\imgpreview (2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596231"/>
            <a:ext cx="2520280" cy="254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владелец\Desktop\Картинки\imgpreview (2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3096"/>
            <a:ext cx="16383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4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лиса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7170" name="Picture 2" descr="C:\Users\владелец\Desktop\Картинки\imgpreview (2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16192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владелец\Desktop\Картинки\imgpreview (2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16668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владелец\Desktop\Картинки\imgpreview (2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166687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владелец\Desktop\Картинки\imgpreview (2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73236"/>
            <a:ext cx="2446304" cy="249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2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Упражнения в чтении. Чтение  слов, предложений с изученными буквами. Работа с текстом.   Цели: – формируем умение различать гласные и согласные звуки, гласные ударные и безударные, согласные твёрдые и мягкие, звонкие и глухие; – формируем умение работать с предложением: выделять слова, изменять их порядок, распространять и сокращать предложения.  </vt:lpstr>
      <vt:lpstr>художник</vt:lpstr>
      <vt:lpstr>скульптор</vt:lpstr>
      <vt:lpstr>Презентация PowerPoint</vt:lpstr>
      <vt:lpstr>шапка сапоги</vt:lpstr>
      <vt:lpstr>горшок</vt:lpstr>
      <vt:lpstr>горошина</vt:lpstr>
      <vt:lpstr>старик старуха</vt:lpstr>
      <vt:lpstr>лиса</vt:lpstr>
      <vt:lpstr>Карлсон</vt:lpstr>
      <vt:lpstr>Агния Барто</vt:lpstr>
      <vt:lpstr>По дороге в класс.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Звонарёв</dc:creator>
  <cp:lastModifiedBy>Макс</cp:lastModifiedBy>
  <cp:revision>6</cp:revision>
  <dcterms:created xsi:type="dcterms:W3CDTF">2013-11-18T10:50:26Z</dcterms:created>
  <dcterms:modified xsi:type="dcterms:W3CDTF">2013-12-05T03:34:54Z</dcterms:modified>
</cp:coreProperties>
</file>