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6" r:id="rId2"/>
    <p:sldId id="288" r:id="rId3"/>
    <p:sldId id="257" r:id="rId4"/>
    <p:sldId id="259" r:id="rId5"/>
    <p:sldId id="267" r:id="rId6"/>
    <p:sldId id="270" r:id="rId7"/>
    <p:sldId id="271" r:id="rId8"/>
    <p:sldId id="275" r:id="rId9"/>
    <p:sldId id="276" r:id="rId10"/>
    <p:sldId id="277" r:id="rId11"/>
    <p:sldId id="278" r:id="rId12"/>
    <p:sldId id="280" r:id="rId13"/>
    <p:sldId id="281" r:id="rId14"/>
    <p:sldId id="282" r:id="rId15"/>
    <p:sldId id="283" r:id="rId16"/>
    <p:sldId id="284" r:id="rId17"/>
    <p:sldId id="262" r:id="rId18"/>
    <p:sldId id="285" r:id="rId19"/>
    <p:sldId id="286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33FF"/>
    <a:srgbClr val="F462B5"/>
    <a:srgbClr val="21B808"/>
    <a:srgbClr val="772D2B"/>
    <a:srgbClr val="904406"/>
    <a:srgbClr val="E020D2"/>
    <a:srgbClr val="FAB0DA"/>
    <a:srgbClr val="9148C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724FCC-BFBD-4EBE-AE18-155B7D2F2BDA}" type="doc">
      <dgm:prSet loTypeId="urn:microsoft.com/office/officeart/2005/8/layout/cycle2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75A00C-7944-4E9B-A418-D6C4A0F60035}">
      <dgm:prSet phldrT="[Текст]"/>
      <dgm:spPr>
        <a:gradFill rotWithShape="0">
          <a:gsLst>
            <a:gs pos="0">
              <a:srgbClr val="FFFF00"/>
            </a:gs>
            <a:gs pos="80000">
              <a:srgbClr val="00B050"/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dirty="0" smtClean="0"/>
            <a:t>Текст до 30 слов</a:t>
          </a:r>
          <a:endParaRPr lang="ru-RU" dirty="0"/>
        </a:p>
      </dgm:t>
    </dgm:pt>
    <dgm:pt modelId="{449D0ACF-1777-4BF1-B1AF-BD93190D9DE4}" type="parTrans" cxnId="{19940F74-8B60-4AF0-9DC2-C09786E3D13B}">
      <dgm:prSet/>
      <dgm:spPr/>
      <dgm:t>
        <a:bodyPr/>
        <a:lstStyle/>
        <a:p>
          <a:endParaRPr lang="ru-RU"/>
        </a:p>
      </dgm:t>
    </dgm:pt>
    <dgm:pt modelId="{CDC4AF8C-0E5C-4EDF-884F-5209B4A5436A}" type="sibTrans" cxnId="{19940F74-8B60-4AF0-9DC2-C09786E3D13B}">
      <dgm:prSet/>
      <dgm:spPr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rgbClr val="00B0F0"/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508D20AB-78E7-45DF-BDF0-ACA2EFF3B993}">
      <dgm:prSet phldrT="[Текст]"/>
      <dgm:spPr>
        <a:gradFill rotWithShape="0">
          <a:gsLst>
            <a:gs pos="0">
              <a:srgbClr val="FFFF00"/>
            </a:gs>
            <a:gs pos="80000">
              <a:srgbClr val="00B050"/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dirty="0" smtClean="0"/>
            <a:t>Текст до 40 слов</a:t>
          </a:r>
          <a:endParaRPr lang="ru-RU" dirty="0"/>
        </a:p>
      </dgm:t>
    </dgm:pt>
    <dgm:pt modelId="{1A04D7EB-8F22-48D7-BAD8-36123CC0E65B}" type="parTrans" cxnId="{C01C6D55-1FA3-4B13-BC08-7434FF8336B4}">
      <dgm:prSet/>
      <dgm:spPr/>
      <dgm:t>
        <a:bodyPr/>
        <a:lstStyle/>
        <a:p>
          <a:endParaRPr lang="ru-RU"/>
        </a:p>
      </dgm:t>
    </dgm:pt>
    <dgm:pt modelId="{C0109DA5-21AC-49D8-B0B4-D7F022AA09CF}" type="sibTrans" cxnId="{C01C6D55-1FA3-4B13-BC08-7434FF8336B4}">
      <dgm:prSet/>
      <dgm:spPr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rgbClr val="00B0F0"/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314F6B3F-A796-4EAF-8D54-9624D6CAF80F}">
      <dgm:prSet phldrT="[Текст]"/>
      <dgm:spPr>
        <a:gradFill rotWithShape="0">
          <a:gsLst>
            <a:gs pos="0">
              <a:srgbClr val="FFFF00"/>
            </a:gs>
            <a:gs pos="80000">
              <a:srgbClr val="00B050"/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dirty="0" smtClean="0"/>
            <a:t>Текст до 50 слов</a:t>
          </a:r>
          <a:endParaRPr lang="ru-RU" dirty="0"/>
        </a:p>
      </dgm:t>
    </dgm:pt>
    <dgm:pt modelId="{2D0BD89B-CC84-427D-9546-464D0B348F7E}" type="parTrans" cxnId="{12734CD3-24A8-4145-98EE-371FFC4CFF49}">
      <dgm:prSet/>
      <dgm:spPr/>
      <dgm:t>
        <a:bodyPr/>
        <a:lstStyle/>
        <a:p>
          <a:endParaRPr lang="ru-RU"/>
        </a:p>
      </dgm:t>
    </dgm:pt>
    <dgm:pt modelId="{583093EA-2AF7-4800-B43A-C9FDBE1BEF79}" type="sibTrans" cxnId="{12734CD3-24A8-4145-98EE-371FFC4CFF49}">
      <dgm:prSet/>
      <dgm:spPr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rgbClr val="00B0F0"/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95006ECB-8ECC-4925-A331-A82C361EAEAD}">
      <dgm:prSet phldrT="[Текст]"/>
      <dgm:spPr>
        <a:gradFill rotWithShape="0">
          <a:gsLst>
            <a:gs pos="0">
              <a:srgbClr val="FFFF00"/>
            </a:gs>
            <a:gs pos="80000">
              <a:srgbClr val="00B050"/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dirty="0" smtClean="0"/>
            <a:t>Текст до 60 слов</a:t>
          </a:r>
          <a:endParaRPr lang="ru-RU" dirty="0"/>
        </a:p>
      </dgm:t>
    </dgm:pt>
    <dgm:pt modelId="{DDA50261-9127-4D9D-90A9-9CCB981339C9}" type="parTrans" cxnId="{7E2733D0-46A1-4009-A2A5-9CBB2FBDB894}">
      <dgm:prSet/>
      <dgm:spPr/>
      <dgm:t>
        <a:bodyPr/>
        <a:lstStyle/>
        <a:p>
          <a:endParaRPr lang="ru-RU"/>
        </a:p>
      </dgm:t>
    </dgm:pt>
    <dgm:pt modelId="{09ED021A-52A0-4303-859F-BB1D82154BF1}" type="sibTrans" cxnId="{7E2733D0-46A1-4009-A2A5-9CBB2FBDB894}">
      <dgm:prSet/>
      <dgm:spPr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rgbClr val="00B0F0"/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15E69E1C-1218-4B2B-B906-7DF9D1A74451}" type="pres">
      <dgm:prSet presAssocID="{6F724FCC-BFBD-4EBE-AE18-155B7D2F2BD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8F1D60-41D3-4472-A31B-39D569764DB8}" type="pres">
      <dgm:prSet presAssocID="{B475A00C-7944-4E9B-A418-D6C4A0F60035}" presName="node" presStyleLbl="node1" presStyleIdx="0" presStyleCnt="4" custRadScaleRad="97582" custRadScaleInc="3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5C98C-BE98-4890-9BD1-A847F3636049}" type="pres">
      <dgm:prSet presAssocID="{CDC4AF8C-0E5C-4EDF-884F-5209B4A5436A}" presName="sibTrans" presStyleLbl="sibTrans2D1" presStyleIdx="0" presStyleCnt="4"/>
      <dgm:spPr/>
      <dgm:t>
        <a:bodyPr/>
        <a:lstStyle/>
        <a:p>
          <a:endParaRPr lang="ru-RU"/>
        </a:p>
      </dgm:t>
    </dgm:pt>
    <dgm:pt modelId="{98854653-7750-453B-8FCB-DBE38F3D0765}" type="pres">
      <dgm:prSet presAssocID="{CDC4AF8C-0E5C-4EDF-884F-5209B4A5436A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92A7C425-BFBC-4DB8-8A43-F39A92C5DAC7}" type="pres">
      <dgm:prSet presAssocID="{508D20AB-78E7-45DF-BDF0-ACA2EFF3B99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255765-D238-492F-AD13-F6391783F92F}" type="pres">
      <dgm:prSet presAssocID="{C0109DA5-21AC-49D8-B0B4-D7F022AA09CF}" presName="sibTrans" presStyleLbl="sibTrans2D1" presStyleIdx="1" presStyleCnt="4"/>
      <dgm:spPr/>
      <dgm:t>
        <a:bodyPr/>
        <a:lstStyle/>
        <a:p>
          <a:endParaRPr lang="ru-RU"/>
        </a:p>
      </dgm:t>
    </dgm:pt>
    <dgm:pt modelId="{0B17C3D6-8A43-4D77-9D6E-C097F25FB421}" type="pres">
      <dgm:prSet presAssocID="{C0109DA5-21AC-49D8-B0B4-D7F022AA09CF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96A1A294-29DF-4928-B177-0381C4CCA2EA}" type="pres">
      <dgm:prSet presAssocID="{314F6B3F-A796-4EAF-8D54-9624D6CAF80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18AC45-02B5-4A33-AB29-A2F4B4B3DDDB}" type="pres">
      <dgm:prSet presAssocID="{583093EA-2AF7-4800-B43A-C9FDBE1BEF79}" presName="sibTrans" presStyleLbl="sibTrans2D1" presStyleIdx="2" presStyleCnt="4"/>
      <dgm:spPr/>
      <dgm:t>
        <a:bodyPr/>
        <a:lstStyle/>
        <a:p>
          <a:endParaRPr lang="ru-RU"/>
        </a:p>
      </dgm:t>
    </dgm:pt>
    <dgm:pt modelId="{8B71D9B7-6B11-4545-A578-A4D2B5ABD80B}" type="pres">
      <dgm:prSet presAssocID="{583093EA-2AF7-4800-B43A-C9FDBE1BEF79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15B3EF95-E92F-4384-84E1-8D87D0AFD82E}" type="pres">
      <dgm:prSet presAssocID="{95006ECB-8ECC-4925-A331-A82C361EAEA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EE6053-2B14-4D2E-81CC-84C7230B2BC4}" type="pres">
      <dgm:prSet presAssocID="{09ED021A-52A0-4303-859F-BB1D82154BF1}" presName="sibTrans" presStyleLbl="sibTrans2D1" presStyleIdx="3" presStyleCnt="4"/>
      <dgm:spPr/>
      <dgm:t>
        <a:bodyPr/>
        <a:lstStyle/>
        <a:p>
          <a:endParaRPr lang="ru-RU"/>
        </a:p>
      </dgm:t>
    </dgm:pt>
    <dgm:pt modelId="{3146E0EC-9F4D-45AC-B0AA-08814D2F2B8F}" type="pres">
      <dgm:prSet presAssocID="{09ED021A-52A0-4303-859F-BB1D82154BF1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9A75CE3C-3ECC-453C-B9D7-F2A9D7BBC0AE}" type="presOf" srcId="{C0109DA5-21AC-49D8-B0B4-D7F022AA09CF}" destId="{1D255765-D238-492F-AD13-F6391783F92F}" srcOrd="0" destOrd="0" presId="urn:microsoft.com/office/officeart/2005/8/layout/cycle2"/>
    <dgm:cxn modelId="{A6CB1907-9578-4255-893E-94435BCFB806}" type="presOf" srcId="{C0109DA5-21AC-49D8-B0B4-D7F022AA09CF}" destId="{0B17C3D6-8A43-4D77-9D6E-C097F25FB421}" srcOrd="1" destOrd="0" presId="urn:microsoft.com/office/officeart/2005/8/layout/cycle2"/>
    <dgm:cxn modelId="{12734CD3-24A8-4145-98EE-371FFC4CFF49}" srcId="{6F724FCC-BFBD-4EBE-AE18-155B7D2F2BDA}" destId="{314F6B3F-A796-4EAF-8D54-9624D6CAF80F}" srcOrd="2" destOrd="0" parTransId="{2D0BD89B-CC84-427D-9546-464D0B348F7E}" sibTransId="{583093EA-2AF7-4800-B43A-C9FDBE1BEF79}"/>
    <dgm:cxn modelId="{19940F74-8B60-4AF0-9DC2-C09786E3D13B}" srcId="{6F724FCC-BFBD-4EBE-AE18-155B7D2F2BDA}" destId="{B475A00C-7944-4E9B-A418-D6C4A0F60035}" srcOrd="0" destOrd="0" parTransId="{449D0ACF-1777-4BF1-B1AF-BD93190D9DE4}" sibTransId="{CDC4AF8C-0E5C-4EDF-884F-5209B4A5436A}"/>
    <dgm:cxn modelId="{2E547929-AC5B-4469-93EE-074675F0D19D}" type="presOf" srcId="{95006ECB-8ECC-4925-A331-A82C361EAEAD}" destId="{15B3EF95-E92F-4384-84E1-8D87D0AFD82E}" srcOrd="0" destOrd="0" presId="urn:microsoft.com/office/officeart/2005/8/layout/cycle2"/>
    <dgm:cxn modelId="{305E23F2-D3BA-41EC-B8F1-EA7DA6C9E9B3}" type="presOf" srcId="{09ED021A-52A0-4303-859F-BB1D82154BF1}" destId="{83EE6053-2B14-4D2E-81CC-84C7230B2BC4}" srcOrd="0" destOrd="0" presId="urn:microsoft.com/office/officeart/2005/8/layout/cycle2"/>
    <dgm:cxn modelId="{F722D9FE-E1ED-4396-B908-D606F8BCD454}" type="presOf" srcId="{314F6B3F-A796-4EAF-8D54-9624D6CAF80F}" destId="{96A1A294-29DF-4928-B177-0381C4CCA2EA}" srcOrd="0" destOrd="0" presId="urn:microsoft.com/office/officeart/2005/8/layout/cycle2"/>
    <dgm:cxn modelId="{1B16CB9F-6C7E-40B8-B866-F923E4A6ACA4}" type="presOf" srcId="{09ED021A-52A0-4303-859F-BB1D82154BF1}" destId="{3146E0EC-9F4D-45AC-B0AA-08814D2F2B8F}" srcOrd="1" destOrd="0" presId="urn:microsoft.com/office/officeart/2005/8/layout/cycle2"/>
    <dgm:cxn modelId="{DF1DAC4F-8F6F-46B2-B5F3-746278BDC25F}" type="presOf" srcId="{CDC4AF8C-0E5C-4EDF-884F-5209B4A5436A}" destId="{98854653-7750-453B-8FCB-DBE38F3D0765}" srcOrd="1" destOrd="0" presId="urn:microsoft.com/office/officeart/2005/8/layout/cycle2"/>
    <dgm:cxn modelId="{DFFC1294-47DF-45F5-B866-84955B31256C}" type="presOf" srcId="{B475A00C-7944-4E9B-A418-D6C4A0F60035}" destId="{0A8F1D60-41D3-4472-A31B-39D569764DB8}" srcOrd="0" destOrd="0" presId="urn:microsoft.com/office/officeart/2005/8/layout/cycle2"/>
    <dgm:cxn modelId="{73234F58-9F51-4BC9-B80D-0AC54C1AF576}" type="presOf" srcId="{6F724FCC-BFBD-4EBE-AE18-155B7D2F2BDA}" destId="{15E69E1C-1218-4B2B-B906-7DF9D1A74451}" srcOrd="0" destOrd="0" presId="urn:microsoft.com/office/officeart/2005/8/layout/cycle2"/>
    <dgm:cxn modelId="{F2EC903E-258E-4830-A9B8-CB2AB4A57BF8}" type="presOf" srcId="{583093EA-2AF7-4800-B43A-C9FDBE1BEF79}" destId="{4A18AC45-02B5-4A33-AB29-A2F4B4B3DDDB}" srcOrd="0" destOrd="0" presId="urn:microsoft.com/office/officeart/2005/8/layout/cycle2"/>
    <dgm:cxn modelId="{7E2733D0-46A1-4009-A2A5-9CBB2FBDB894}" srcId="{6F724FCC-BFBD-4EBE-AE18-155B7D2F2BDA}" destId="{95006ECB-8ECC-4925-A331-A82C361EAEAD}" srcOrd="3" destOrd="0" parTransId="{DDA50261-9127-4D9D-90A9-9CCB981339C9}" sibTransId="{09ED021A-52A0-4303-859F-BB1D82154BF1}"/>
    <dgm:cxn modelId="{C01C6D55-1FA3-4B13-BC08-7434FF8336B4}" srcId="{6F724FCC-BFBD-4EBE-AE18-155B7D2F2BDA}" destId="{508D20AB-78E7-45DF-BDF0-ACA2EFF3B993}" srcOrd="1" destOrd="0" parTransId="{1A04D7EB-8F22-48D7-BAD8-36123CC0E65B}" sibTransId="{C0109DA5-21AC-49D8-B0B4-D7F022AA09CF}"/>
    <dgm:cxn modelId="{76F1C38F-B31E-4CDD-9EAA-3FBE93CE88E0}" type="presOf" srcId="{508D20AB-78E7-45DF-BDF0-ACA2EFF3B993}" destId="{92A7C425-BFBC-4DB8-8A43-F39A92C5DAC7}" srcOrd="0" destOrd="0" presId="urn:microsoft.com/office/officeart/2005/8/layout/cycle2"/>
    <dgm:cxn modelId="{EE22E868-E196-4474-B1FD-CF4E47EC86D1}" type="presOf" srcId="{583093EA-2AF7-4800-B43A-C9FDBE1BEF79}" destId="{8B71D9B7-6B11-4545-A578-A4D2B5ABD80B}" srcOrd="1" destOrd="0" presId="urn:microsoft.com/office/officeart/2005/8/layout/cycle2"/>
    <dgm:cxn modelId="{CD07B56F-F5EC-4E8A-A4A3-ED4C4C9F7D21}" type="presOf" srcId="{CDC4AF8C-0E5C-4EDF-884F-5209B4A5436A}" destId="{1C05C98C-BE98-4890-9BD1-A847F3636049}" srcOrd="0" destOrd="0" presId="urn:microsoft.com/office/officeart/2005/8/layout/cycle2"/>
    <dgm:cxn modelId="{E8548A47-7E1D-4314-94EC-40E61824A505}" type="presParOf" srcId="{15E69E1C-1218-4B2B-B906-7DF9D1A74451}" destId="{0A8F1D60-41D3-4472-A31B-39D569764DB8}" srcOrd="0" destOrd="0" presId="urn:microsoft.com/office/officeart/2005/8/layout/cycle2"/>
    <dgm:cxn modelId="{4039E49E-45D3-4793-B904-C5D95B6A0128}" type="presParOf" srcId="{15E69E1C-1218-4B2B-B906-7DF9D1A74451}" destId="{1C05C98C-BE98-4890-9BD1-A847F3636049}" srcOrd="1" destOrd="0" presId="urn:microsoft.com/office/officeart/2005/8/layout/cycle2"/>
    <dgm:cxn modelId="{5604E708-6CD1-4348-AB23-9985909BA98B}" type="presParOf" srcId="{1C05C98C-BE98-4890-9BD1-A847F3636049}" destId="{98854653-7750-453B-8FCB-DBE38F3D0765}" srcOrd="0" destOrd="0" presId="urn:microsoft.com/office/officeart/2005/8/layout/cycle2"/>
    <dgm:cxn modelId="{052CAA6A-A96F-493D-A677-089CE1A2485B}" type="presParOf" srcId="{15E69E1C-1218-4B2B-B906-7DF9D1A74451}" destId="{92A7C425-BFBC-4DB8-8A43-F39A92C5DAC7}" srcOrd="2" destOrd="0" presId="urn:microsoft.com/office/officeart/2005/8/layout/cycle2"/>
    <dgm:cxn modelId="{D7C2F700-6826-4E4B-876B-FEAF63B449B0}" type="presParOf" srcId="{15E69E1C-1218-4B2B-B906-7DF9D1A74451}" destId="{1D255765-D238-492F-AD13-F6391783F92F}" srcOrd="3" destOrd="0" presId="urn:microsoft.com/office/officeart/2005/8/layout/cycle2"/>
    <dgm:cxn modelId="{96ADC893-26A3-4BEB-A867-B17AE4CF9B92}" type="presParOf" srcId="{1D255765-D238-492F-AD13-F6391783F92F}" destId="{0B17C3D6-8A43-4D77-9D6E-C097F25FB421}" srcOrd="0" destOrd="0" presId="urn:microsoft.com/office/officeart/2005/8/layout/cycle2"/>
    <dgm:cxn modelId="{0D25E674-22D5-4C6D-A463-2592F421113D}" type="presParOf" srcId="{15E69E1C-1218-4B2B-B906-7DF9D1A74451}" destId="{96A1A294-29DF-4928-B177-0381C4CCA2EA}" srcOrd="4" destOrd="0" presId="urn:microsoft.com/office/officeart/2005/8/layout/cycle2"/>
    <dgm:cxn modelId="{9C8781F3-42BC-428D-A00A-8752807951AD}" type="presParOf" srcId="{15E69E1C-1218-4B2B-B906-7DF9D1A74451}" destId="{4A18AC45-02B5-4A33-AB29-A2F4B4B3DDDB}" srcOrd="5" destOrd="0" presId="urn:microsoft.com/office/officeart/2005/8/layout/cycle2"/>
    <dgm:cxn modelId="{9A0A9AAD-0DAE-4E6F-B75B-70FF1E9B7886}" type="presParOf" srcId="{4A18AC45-02B5-4A33-AB29-A2F4B4B3DDDB}" destId="{8B71D9B7-6B11-4545-A578-A4D2B5ABD80B}" srcOrd="0" destOrd="0" presId="urn:microsoft.com/office/officeart/2005/8/layout/cycle2"/>
    <dgm:cxn modelId="{54D9B368-639C-4AE5-BB07-96F77B84E257}" type="presParOf" srcId="{15E69E1C-1218-4B2B-B906-7DF9D1A74451}" destId="{15B3EF95-E92F-4384-84E1-8D87D0AFD82E}" srcOrd="6" destOrd="0" presId="urn:microsoft.com/office/officeart/2005/8/layout/cycle2"/>
    <dgm:cxn modelId="{C048CC98-6EED-4666-9BD6-88F3363AB6C5}" type="presParOf" srcId="{15E69E1C-1218-4B2B-B906-7DF9D1A74451}" destId="{83EE6053-2B14-4D2E-81CC-84C7230B2BC4}" srcOrd="7" destOrd="0" presId="urn:microsoft.com/office/officeart/2005/8/layout/cycle2"/>
    <dgm:cxn modelId="{B3C815AC-14F2-45B7-BA2D-3884D4576085}" type="presParOf" srcId="{83EE6053-2B14-4D2E-81CC-84C7230B2BC4}" destId="{3146E0EC-9F4D-45AC-B0AA-08814D2F2B8F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3CC4C5-8E1B-4817-97A0-2910044022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4D4FDA-5E1C-4722-BEFC-A3A2456210FE}">
      <dgm:prSet phldrT="[Текст]" custT="1"/>
      <dgm:spPr>
        <a:solidFill>
          <a:srgbClr val="FFFF00">
            <a:alpha val="44000"/>
          </a:srgbClr>
        </a:solidFill>
      </dgm:spPr>
      <dgm:t>
        <a:bodyPr/>
        <a:lstStyle/>
        <a:p>
          <a:r>
            <a:rPr lang="ru-RU" sz="4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Сушить сеть.</a:t>
          </a:r>
          <a:endParaRPr lang="ru-RU" sz="4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FC483E-BCA6-4642-A7B7-A2E599EB89A4}" type="parTrans" cxnId="{F3C6E698-A0F1-4C5C-89DE-1AA5676C38AD}">
      <dgm:prSet/>
      <dgm:spPr/>
      <dgm:t>
        <a:bodyPr/>
        <a:lstStyle/>
        <a:p>
          <a:endParaRPr lang="ru-RU"/>
        </a:p>
      </dgm:t>
    </dgm:pt>
    <dgm:pt modelId="{FE848CF2-3069-492B-B609-97FDBBFF9857}" type="sibTrans" cxnId="{F3C6E698-A0F1-4C5C-89DE-1AA5676C38AD}">
      <dgm:prSet/>
      <dgm:spPr/>
      <dgm:t>
        <a:bodyPr/>
        <a:lstStyle/>
        <a:p>
          <a:endParaRPr lang="ru-RU"/>
        </a:p>
      </dgm:t>
    </dgm:pt>
    <dgm:pt modelId="{C3D4E1D8-97D4-491D-868A-0E929CF3BB1E}">
      <dgm:prSet phldrT="[Текст]" custT="1"/>
      <dgm:spPr>
        <a:solidFill>
          <a:srgbClr val="FFFF00">
            <a:alpha val="44000"/>
          </a:srgbClr>
        </a:solidFill>
      </dgm:spPr>
      <dgm:t>
        <a:bodyPr/>
        <a:lstStyle/>
        <a:p>
          <a:r>
            <a:rPr lang="ru-RU" sz="4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Ловить рыбу</a:t>
          </a:r>
          <a:r>
            <a:rPr lang="ru-RU" sz="3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3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7C10568-3767-4CCE-882E-29C16C263B01}" type="parTrans" cxnId="{164CE78B-99C2-407A-ADB7-8887AB5419F0}">
      <dgm:prSet/>
      <dgm:spPr/>
      <dgm:t>
        <a:bodyPr/>
        <a:lstStyle/>
        <a:p>
          <a:endParaRPr lang="ru-RU"/>
        </a:p>
      </dgm:t>
    </dgm:pt>
    <dgm:pt modelId="{E979FAD9-CF30-4462-AD8B-3E1F85A0D4B8}" type="sibTrans" cxnId="{164CE78B-99C2-407A-ADB7-8887AB5419F0}">
      <dgm:prSet/>
      <dgm:spPr/>
      <dgm:t>
        <a:bodyPr/>
        <a:lstStyle/>
        <a:p>
          <a:endParaRPr lang="ru-RU"/>
        </a:p>
      </dgm:t>
    </dgm:pt>
    <dgm:pt modelId="{6E4D9EEF-AE01-4E09-8B21-6B376A3C3647}">
      <dgm:prSet phldrT="[Текст]" custT="1"/>
      <dgm:spPr>
        <a:solidFill>
          <a:srgbClr val="FFFF00">
            <a:alpha val="46000"/>
          </a:srgbClr>
        </a:solidFill>
      </dgm:spPr>
      <dgm:t>
        <a:bodyPr/>
        <a:lstStyle/>
        <a:p>
          <a:r>
            <a:rPr lang="ru-RU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Копать червяков для рыбалки.</a:t>
          </a:r>
          <a:endParaRPr lang="ru-RU" sz="4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B57D6FF-7A0B-4077-AAE4-66E2B0545E9B}" type="parTrans" cxnId="{ACCC8DDD-2F20-4834-844F-A7BD38B66F55}">
      <dgm:prSet/>
      <dgm:spPr/>
      <dgm:t>
        <a:bodyPr/>
        <a:lstStyle/>
        <a:p>
          <a:endParaRPr lang="ru-RU"/>
        </a:p>
      </dgm:t>
    </dgm:pt>
    <dgm:pt modelId="{C7BC4E75-87DA-4AB5-B944-5243B5C6C359}" type="sibTrans" cxnId="{ACCC8DDD-2F20-4834-844F-A7BD38B66F55}">
      <dgm:prSet/>
      <dgm:spPr/>
      <dgm:t>
        <a:bodyPr/>
        <a:lstStyle/>
        <a:p>
          <a:endParaRPr lang="ru-RU"/>
        </a:p>
      </dgm:t>
    </dgm:pt>
    <dgm:pt modelId="{46D9C78B-E34D-42E8-9305-CA41C203DCB2}" type="pres">
      <dgm:prSet presAssocID="{3A3CC4C5-8E1B-4817-97A0-2910044022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DAB48A-517B-4EDF-A08B-D62BCF45ACD4}" type="pres">
      <dgm:prSet presAssocID="{B14D4FDA-5E1C-4722-BEFC-A3A2456210FE}" presName="parentLin" presStyleCnt="0"/>
      <dgm:spPr/>
    </dgm:pt>
    <dgm:pt modelId="{D33779D9-63CF-4172-8B7D-B0990F2A1981}" type="pres">
      <dgm:prSet presAssocID="{B14D4FDA-5E1C-4722-BEFC-A3A2456210F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F538B77-66AA-40BE-A9EB-2534109048AE}" type="pres">
      <dgm:prSet presAssocID="{B14D4FDA-5E1C-4722-BEFC-A3A2456210FE}" presName="parentText" presStyleLbl="node1" presStyleIdx="0" presStyleCnt="3" custScaleX="142857" custLinFactNeighborX="20335" custLinFactNeighborY="72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C9F7F9-04E5-4888-9430-C1A6755C39D1}" type="pres">
      <dgm:prSet presAssocID="{B14D4FDA-5E1C-4722-BEFC-A3A2456210FE}" presName="negativeSpace" presStyleCnt="0"/>
      <dgm:spPr/>
    </dgm:pt>
    <dgm:pt modelId="{7FB7820C-CFBC-42F2-B6C5-70E9147DB16E}" type="pres">
      <dgm:prSet presAssocID="{B14D4FDA-5E1C-4722-BEFC-A3A2456210FE}" presName="childText" presStyleLbl="conFgAcc1" presStyleIdx="0" presStyleCnt="3">
        <dgm:presLayoutVars>
          <dgm:bulletEnabled val="1"/>
        </dgm:presLayoutVars>
      </dgm:prSet>
      <dgm:spPr>
        <a:ln>
          <a:noFill/>
        </a:ln>
      </dgm:spPr>
    </dgm:pt>
    <dgm:pt modelId="{54D48B96-BB18-4E3B-AF64-61E2D29A095A}" type="pres">
      <dgm:prSet presAssocID="{FE848CF2-3069-492B-B609-97FDBBFF9857}" presName="spaceBetweenRectangles" presStyleCnt="0"/>
      <dgm:spPr/>
    </dgm:pt>
    <dgm:pt modelId="{B6018096-9047-4B44-AB20-AF6D68C00303}" type="pres">
      <dgm:prSet presAssocID="{C3D4E1D8-97D4-491D-868A-0E929CF3BB1E}" presName="parentLin" presStyleCnt="0"/>
      <dgm:spPr/>
    </dgm:pt>
    <dgm:pt modelId="{A634BD2B-56C7-4C5B-80C7-69B52C449ECE}" type="pres">
      <dgm:prSet presAssocID="{C3D4E1D8-97D4-491D-868A-0E929CF3BB1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7C69DE4-9E66-4693-9473-6B95238F2C35}" type="pres">
      <dgm:prSet presAssocID="{C3D4E1D8-97D4-491D-868A-0E929CF3BB1E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4E4394-F932-4895-BDFD-E5DA4CEF045C}" type="pres">
      <dgm:prSet presAssocID="{C3D4E1D8-97D4-491D-868A-0E929CF3BB1E}" presName="negativeSpace" presStyleCnt="0"/>
      <dgm:spPr/>
    </dgm:pt>
    <dgm:pt modelId="{EA8A48E2-C7F2-4651-BB61-E586894EAA52}" type="pres">
      <dgm:prSet presAssocID="{C3D4E1D8-97D4-491D-868A-0E929CF3BB1E}" presName="childText" presStyleLbl="conFgAcc1" presStyleIdx="1" presStyleCnt="3">
        <dgm:presLayoutVars>
          <dgm:bulletEnabled val="1"/>
        </dgm:presLayoutVars>
      </dgm:prSet>
      <dgm:spPr>
        <a:ln>
          <a:noFill/>
        </a:ln>
      </dgm:spPr>
    </dgm:pt>
    <dgm:pt modelId="{6C7BF653-91C5-49AD-AD2C-2D78BEEC91AD}" type="pres">
      <dgm:prSet presAssocID="{E979FAD9-CF30-4462-AD8B-3E1F85A0D4B8}" presName="spaceBetweenRectangles" presStyleCnt="0"/>
      <dgm:spPr/>
    </dgm:pt>
    <dgm:pt modelId="{161E80C3-A0C9-4786-B611-8D4736776431}" type="pres">
      <dgm:prSet presAssocID="{6E4D9EEF-AE01-4E09-8B21-6B376A3C3647}" presName="parentLin" presStyleCnt="0"/>
      <dgm:spPr/>
    </dgm:pt>
    <dgm:pt modelId="{AD69F943-35FB-473A-8F29-D915ADCA0F76}" type="pres">
      <dgm:prSet presAssocID="{6E4D9EEF-AE01-4E09-8B21-6B376A3C364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2C04E3D-04A9-47B4-A16D-771AFCCC420B}" type="pres">
      <dgm:prSet presAssocID="{6E4D9EEF-AE01-4E09-8B21-6B376A3C3647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BD94B6-EB39-4DE5-B677-3DB570245AB9}" type="pres">
      <dgm:prSet presAssocID="{6E4D9EEF-AE01-4E09-8B21-6B376A3C3647}" presName="negativeSpace" presStyleCnt="0"/>
      <dgm:spPr/>
    </dgm:pt>
    <dgm:pt modelId="{B5DD71AC-B0B0-4743-85CD-779485124596}" type="pres">
      <dgm:prSet presAssocID="{6E4D9EEF-AE01-4E09-8B21-6B376A3C3647}" presName="childText" presStyleLbl="conFgAcc1" presStyleIdx="2" presStyleCnt="3">
        <dgm:presLayoutVars>
          <dgm:bulletEnabled val="1"/>
        </dgm:presLayoutVars>
      </dgm:prSet>
      <dgm:spPr>
        <a:ln>
          <a:noFill/>
        </a:ln>
      </dgm:spPr>
    </dgm:pt>
  </dgm:ptLst>
  <dgm:cxnLst>
    <dgm:cxn modelId="{5AEB2480-88A1-42DF-ADC5-068F2E807CAA}" type="presOf" srcId="{B14D4FDA-5E1C-4722-BEFC-A3A2456210FE}" destId="{0F538B77-66AA-40BE-A9EB-2534109048AE}" srcOrd="1" destOrd="0" presId="urn:microsoft.com/office/officeart/2005/8/layout/list1"/>
    <dgm:cxn modelId="{86ABB854-D87F-4CF6-9204-F4D9E4C9CF68}" type="presOf" srcId="{B14D4FDA-5E1C-4722-BEFC-A3A2456210FE}" destId="{D33779D9-63CF-4172-8B7D-B0990F2A1981}" srcOrd="0" destOrd="0" presId="urn:microsoft.com/office/officeart/2005/8/layout/list1"/>
    <dgm:cxn modelId="{ACCC8DDD-2F20-4834-844F-A7BD38B66F55}" srcId="{3A3CC4C5-8E1B-4817-97A0-291004402232}" destId="{6E4D9EEF-AE01-4E09-8B21-6B376A3C3647}" srcOrd="2" destOrd="0" parTransId="{5B57D6FF-7A0B-4077-AAE4-66E2B0545E9B}" sibTransId="{C7BC4E75-87DA-4AB5-B944-5243B5C6C359}"/>
    <dgm:cxn modelId="{875D9307-C9EB-4C12-AAB2-E1FC6F396967}" type="presOf" srcId="{C3D4E1D8-97D4-491D-868A-0E929CF3BB1E}" destId="{A634BD2B-56C7-4C5B-80C7-69B52C449ECE}" srcOrd="0" destOrd="0" presId="urn:microsoft.com/office/officeart/2005/8/layout/list1"/>
    <dgm:cxn modelId="{F3C6E698-A0F1-4C5C-89DE-1AA5676C38AD}" srcId="{3A3CC4C5-8E1B-4817-97A0-291004402232}" destId="{B14D4FDA-5E1C-4722-BEFC-A3A2456210FE}" srcOrd="0" destOrd="0" parTransId="{2DFC483E-BCA6-4642-A7B7-A2E599EB89A4}" sibTransId="{FE848CF2-3069-492B-B609-97FDBBFF9857}"/>
    <dgm:cxn modelId="{164CE78B-99C2-407A-ADB7-8887AB5419F0}" srcId="{3A3CC4C5-8E1B-4817-97A0-291004402232}" destId="{C3D4E1D8-97D4-491D-868A-0E929CF3BB1E}" srcOrd="1" destOrd="0" parTransId="{C7C10568-3767-4CCE-882E-29C16C263B01}" sibTransId="{E979FAD9-CF30-4462-AD8B-3E1F85A0D4B8}"/>
    <dgm:cxn modelId="{E6C797C3-E429-4C84-BA59-D4910C37FF2F}" type="presOf" srcId="{C3D4E1D8-97D4-491D-868A-0E929CF3BB1E}" destId="{D7C69DE4-9E66-4693-9473-6B95238F2C35}" srcOrd="1" destOrd="0" presId="urn:microsoft.com/office/officeart/2005/8/layout/list1"/>
    <dgm:cxn modelId="{7839C643-0AD9-4191-B67D-BE100E59A5D7}" type="presOf" srcId="{6E4D9EEF-AE01-4E09-8B21-6B376A3C3647}" destId="{D2C04E3D-04A9-47B4-A16D-771AFCCC420B}" srcOrd="1" destOrd="0" presId="urn:microsoft.com/office/officeart/2005/8/layout/list1"/>
    <dgm:cxn modelId="{BD33E61B-3009-4FC4-9745-37DB4382E8B6}" type="presOf" srcId="{3A3CC4C5-8E1B-4817-97A0-291004402232}" destId="{46D9C78B-E34D-42E8-9305-CA41C203DCB2}" srcOrd="0" destOrd="0" presId="urn:microsoft.com/office/officeart/2005/8/layout/list1"/>
    <dgm:cxn modelId="{316E181B-6CD1-4422-A273-10DABCF81C64}" type="presOf" srcId="{6E4D9EEF-AE01-4E09-8B21-6B376A3C3647}" destId="{AD69F943-35FB-473A-8F29-D915ADCA0F76}" srcOrd="0" destOrd="0" presId="urn:microsoft.com/office/officeart/2005/8/layout/list1"/>
    <dgm:cxn modelId="{F0BC12D9-FC33-4DBB-BC83-6D05331772C9}" type="presParOf" srcId="{46D9C78B-E34D-42E8-9305-CA41C203DCB2}" destId="{CADAB48A-517B-4EDF-A08B-D62BCF45ACD4}" srcOrd="0" destOrd="0" presId="urn:microsoft.com/office/officeart/2005/8/layout/list1"/>
    <dgm:cxn modelId="{31F29325-4B0B-453E-B0E4-1E781B09A698}" type="presParOf" srcId="{CADAB48A-517B-4EDF-A08B-D62BCF45ACD4}" destId="{D33779D9-63CF-4172-8B7D-B0990F2A1981}" srcOrd="0" destOrd="0" presId="urn:microsoft.com/office/officeart/2005/8/layout/list1"/>
    <dgm:cxn modelId="{11937966-0C95-4BB7-894A-723779BDCD1F}" type="presParOf" srcId="{CADAB48A-517B-4EDF-A08B-D62BCF45ACD4}" destId="{0F538B77-66AA-40BE-A9EB-2534109048AE}" srcOrd="1" destOrd="0" presId="urn:microsoft.com/office/officeart/2005/8/layout/list1"/>
    <dgm:cxn modelId="{2B22F58D-5D57-4F87-8EA5-206E0D670BD7}" type="presParOf" srcId="{46D9C78B-E34D-42E8-9305-CA41C203DCB2}" destId="{15C9F7F9-04E5-4888-9430-C1A6755C39D1}" srcOrd="1" destOrd="0" presId="urn:microsoft.com/office/officeart/2005/8/layout/list1"/>
    <dgm:cxn modelId="{6264AA81-98F3-430D-AA02-F16625895412}" type="presParOf" srcId="{46D9C78B-E34D-42E8-9305-CA41C203DCB2}" destId="{7FB7820C-CFBC-42F2-B6C5-70E9147DB16E}" srcOrd="2" destOrd="0" presId="urn:microsoft.com/office/officeart/2005/8/layout/list1"/>
    <dgm:cxn modelId="{2B069AC1-A93B-431E-BDDB-5B8B7D63D054}" type="presParOf" srcId="{46D9C78B-E34D-42E8-9305-CA41C203DCB2}" destId="{54D48B96-BB18-4E3B-AF64-61E2D29A095A}" srcOrd="3" destOrd="0" presId="urn:microsoft.com/office/officeart/2005/8/layout/list1"/>
    <dgm:cxn modelId="{8591A292-0298-4C0F-8B12-53BED3AAA041}" type="presParOf" srcId="{46D9C78B-E34D-42E8-9305-CA41C203DCB2}" destId="{B6018096-9047-4B44-AB20-AF6D68C00303}" srcOrd="4" destOrd="0" presId="urn:microsoft.com/office/officeart/2005/8/layout/list1"/>
    <dgm:cxn modelId="{EE741D2C-02D2-43B2-BB13-3B6404A6190F}" type="presParOf" srcId="{B6018096-9047-4B44-AB20-AF6D68C00303}" destId="{A634BD2B-56C7-4C5B-80C7-69B52C449ECE}" srcOrd="0" destOrd="0" presId="urn:microsoft.com/office/officeart/2005/8/layout/list1"/>
    <dgm:cxn modelId="{70B793B6-54D4-4C51-916D-36604620D1C7}" type="presParOf" srcId="{B6018096-9047-4B44-AB20-AF6D68C00303}" destId="{D7C69DE4-9E66-4693-9473-6B95238F2C35}" srcOrd="1" destOrd="0" presId="urn:microsoft.com/office/officeart/2005/8/layout/list1"/>
    <dgm:cxn modelId="{A0358BE8-6844-46ED-80B0-C82637087291}" type="presParOf" srcId="{46D9C78B-E34D-42E8-9305-CA41C203DCB2}" destId="{124E4394-F932-4895-BDFD-E5DA4CEF045C}" srcOrd="5" destOrd="0" presId="urn:microsoft.com/office/officeart/2005/8/layout/list1"/>
    <dgm:cxn modelId="{AF430BDE-6D69-4020-8DB3-FF15D88AD353}" type="presParOf" srcId="{46D9C78B-E34D-42E8-9305-CA41C203DCB2}" destId="{EA8A48E2-C7F2-4651-BB61-E586894EAA52}" srcOrd="6" destOrd="0" presId="urn:microsoft.com/office/officeart/2005/8/layout/list1"/>
    <dgm:cxn modelId="{6612B88B-5DE7-4B42-BB5A-7F2D94CF6EF0}" type="presParOf" srcId="{46D9C78B-E34D-42E8-9305-CA41C203DCB2}" destId="{6C7BF653-91C5-49AD-AD2C-2D78BEEC91AD}" srcOrd="7" destOrd="0" presId="urn:microsoft.com/office/officeart/2005/8/layout/list1"/>
    <dgm:cxn modelId="{9EB325C4-B4C6-4E41-9C7F-B9870EE2004A}" type="presParOf" srcId="{46D9C78B-E34D-42E8-9305-CA41C203DCB2}" destId="{161E80C3-A0C9-4786-B611-8D4736776431}" srcOrd="8" destOrd="0" presId="urn:microsoft.com/office/officeart/2005/8/layout/list1"/>
    <dgm:cxn modelId="{FB8C177B-BD29-455D-B26D-858D9433A631}" type="presParOf" srcId="{161E80C3-A0C9-4786-B611-8D4736776431}" destId="{AD69F943-35FB-473A-8F29-D915ADCA0F76}" srcOrd="0" destOrd="0" presId="urn:microsoft.com/office/officeart/2005/8/layout/list1"/>
    <dgm:cxn modelId="{9744ACBD-BB3B-4098-8AD9-13D8B8F914F7}" type="presParOf" srcId="{161E80C3-A0C9-4786-B611-8D4736776431}" destId="{D2C04E3D-04A9-47B4-A16D-771AFCCC420B}" srcOrd="1" destOrd="0" presId="urn:microsoft.com/office/officeart/2005/8/layout/list1"/>
    <dgm:cxn modelId="{25D0FA32-8C34-4F78-9611-0524D1E2034D}" type="presParOf" srcId="{46D9C78B-E34D-42E8-9305-CA41C203DCB2}" destId="{42BD94B6-EB39-4DE5-B677-3DB570245AB9}" srcOrd="9" destOrd="0" presId="urn:microsoft.com/office/officeart/2005/8/layout/list1"/>
    <dgm:cxn modelId="{35C817A5-8C54-4732-905F-18585433BF37}" type="presParOf" srcId="{46D9C78B-E34D-42E8-9305-CA41C203DCB2}" destId="{B5DD71AC-B0B0-4743-85CD-779485124596}" srcOrd="10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CFE7D2-A5FD-47E0-8CE1-42200874E69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DDBDBA-DC56-4F93-A51F-AD90C3745056}">
      <dgm:prSet phldrT="[Текст]" custT="1"/>
      <dgm:spPr>
        <a:solidFill>
          <a:srgbClr val="21B808">
            <a:alpha val="52000"/>
          </a:srgbClr>
        </a:solidFill>
        <a:ln>
          <a:noFill/>
        </a:ln>
      </dgm:spPr>
      <dgm:t>
        <a:bodyPr/>
        <a:lstStyle/>
        <a:p>
          <a:r>
            <a:rPr lang="ru-RU" sz="2800" b="1" smtClean="0">
              <a:solidFill>
                <a:srgbClr val="002060"/>
              </a:solidFill>
              <a:latin typeface="Constantia" pitchFamily="18" charset="0"/>
            </a:rPr>
            <a:t>Победил медведь.</a:t>
          </a:r>
          <a:endParaRPr lang="ru-RU" sz="2800" b="1" dirty="0">
            <a:solidFill>
              <a:srgbClr val="002060"/>
            </a:solidFill>
            <a:latin typeface="Constantia" pitchFamily="18" charset="0"/>
          </a:endParaRPr>
        </a:p>
      </dgm:t>
    </dgm:pt>
    <dgm:pt modelId="{85FE2BE6-742F-43DE-A58E-80E5AF550F98}" type="parTrans" cxnId="{CF06E4D2-B77D-4FD7-A3F5-F242AD83265A}">
      <dgm:prSet/>
      <dgm:spPr/>
      <dgm:t>
        <a:bodyPr/>
        <a:lstStyle/>
        <a:p>
          <a:endParaRPr lang="ru-RU"/>
        </a:p>
      </dgm:t>
    </dgm:pt>
    <dgm:pt modelId="{B6EE8480-907C-4D80-BFD2-EE038EFA209D}" type="sibTrans" cxnId="{CF06E4D2-B77D-4FD7-A3F5-F242AD83265A}">
      <dgm:prSet/>
      <dgm:spPr>
        <a:solidFill>
          <a:schemeClr val="bg1"/>
        </a:solidFill>
        <a:ln w="34925"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A3E02383-6792-43B2-8036-C04D888528DB}">
      <dgm:prSet phldrT="[Текст]" custT="1"/>
      <dgm:spPr>
        <a:solidFill>
          <a:srgbClr val="21B808">
            <a:alpha val="50000"/>
          </a:srgbClr>
        </a:solidFill>
      </dgm:spPr>
      <dgm:t>
        <a:bodyPr/>
        <a:lstStyle/>
        <a:p>
          <a:r>
            <a:rPr lang="ru-RU" sz="2800" b="1" dirty="0" smtClean="0">
              <a:solidFill>
                <a:srgbClr val="002060"/>
              </a:solidFill>
              <a:latin typeface="Constantia" pitchFamily="18" charset="0"/>
            </a:rPr>
            <a:t>Победила лисица.</a:t>
          </a:r>
          <a:endParaRPr lang="ru-RU" sz="2800" b="1" dirty="0">
            <a:solidFill>
              <a:srgbClr val="002060"/>
            </a:solidFill>
            <a:latin typeface="Constantia" pitchFamily="18" charset="0"/>
          </a:endParaRPr>
        </a:p>
      </dgm:t>
    </dgm:pt>
    <dgm:pt modelId="{5C246655-4EB1-4455-93A6-24CD45454D47}" type="parTrans" cxnId="{EE7342A8-980A-4016-BAD3-9DC993BFAF80}">
      <dgm:prSet/>
      <dgm:spPr/>
      <dgm:t>
        <a:bodyPr/>
        <a:lstStyle/>
        <a:p>
          <a:endParaRPr lang="ru-RU"/>
        </a:p>
      </dgm:t>
    </dgm:pt>
    <dgm:pt modelId="{7A8E0E34-8D8B-4FE7-B918-F7A07E171DDE}" type="sibTrans" cxnId="{EE7342A8-980A-4016-BAD3-9DC993BFAF80}">
      <dgm:prSet/>
      <dgm:spPr>
        <a:noFill/>
        <a:ln w="34925"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63371011-DBF6-4351-8955-7CC4655D69DA}">
      <dgm:prSet phldrT="[Текст]" custT="1"/>
      <dgm:spPr>
        <a:solidFill>
          <a:srgbClr val="21B808">
            <a:alpha val="51000"/>
          </a:srgbClr>
        </a:solidFill>
      </dgm:spPr>
      <dgm:t>
        <a:bodyPr/>
        <a:lstStyle/>
        <a:p>
          <a:r>
            <a:rPr lang="ru-RU" sz="2800" b="1" smtClean="0">
              <a:solidFill>
                <a:srgbClr val="002060"/>
              </a:solidFill>
              <a:latin typeface="Constantia" pitchFamily="18" charset="0"/>
            </a:rPr>
            <a:t>Победил лев.</a:t>
          </a:r>
          <a:endParaRPr lang="ru-RU" sz="2800" b="1" dirty="0">
            <a:solidFill>
              <a:srgbClr val="002060"/>
            </a:solidFill>
            <a:latin typeface="Constantia" pitchFamily="18" charset="0"/>
          </a:endParaRPr>
        </a:p>
      </dgm:t>
    </dgm:pt>
    <dgm:pt modelId="{2D3E7768-50D2-40DC-A037-6BA057319BED}" type="parTrans" cxnId="{08E9BDEE-2FDC-441F-B1FB-BA15178DB4A2}">
      <dgm:prSet/>
      <dgm:spPr/>
      <dgm:t>
        <a:bodyPr/>
        <a:lstStyle/>
        <a:p>
          <a:endParaRPr lang="ru-RU"/>
        </a:p>
      </dgm:t>
    </dgm:pt>
    <dgm:pt modelId="{39921A6E-D8E3-4162-A7E4-DB01D0EEA61F}" type="sibTrans" cxnId="{08E9BDEE-2FDC-441F-B1FB-BA15178DB4A2}">
      <dgm:prSet/>
      <dgm:spPr>
        <a:noFill/>
        <a:ln w="34925"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1E6F357E-0032-4181-AC71-FA68FB6ACFC4}" type="pres">
      <dgm:prSet presAssocID="{77CFE7D2-A5FD-47E0-8CE1-42200874E69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4065F3-AD80-486F-AE45-10C0A9DFA767}" type="pres">
      <dgm:prSet presAssocID="{87DDBDBA-DC56-4F93-A51F-AD90C3745056}" presName="node" presStyleLbl="node1" presStyleIdx="0" presStyleCnt="3" custScaleX="131205" custScaleY="162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263D5-4FF3-48DB-A5BA-E92CBEF72C22}" type="pres">
      <dgm:prSet presAssocID="{B6EE8480-907C-4D80-BFD2-EE038EFA209D}" presName="sibTrans" presStyleLbl="sibTrans2D1" presStyleIdx="0" presStyleCnt="3"/>
      <dgm:spPr/>
      <dgm:t>
        <a:bodyPr/>
        <a:lstStyle/>
        <a:p>
          <a:endParaRPr lang="ru-RU"/>
        </a:p>
      </dgm:t>
    </dgm:pt>
    <dgm:pt modelId="{46BDDD3E-5191-4B9F-84C4-47D4B9CBBB13}" type="pres">
      <dgm:prSet presAssocID="{B6EE8480-907C-4D80-BFD2-EE038EFA209D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CC22D1F-6C04-4D03-B9A1-5F2C07D1CFC7}" type="pres">
      <dgm:prSet presAssocID="{A3E02383-6792-43B2-8036-C04D888528DB}" presName="node" presStyleLbl="node1" presStyleIdx="1" presStyleCnt="3" custScaleX="125399" custScaleY="1284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8CA22-1463-499D-83D5-4D81D217F86B}" type="pres">
      <dgm:prSet presAssocID="{7A8E0E34-8D8B-4FE7-B918-F7A07E171DDE}" presName="sibTrans" presStyleLbl="sibTrans2D1" presStyleIdx="1" presStyleCnt="3" custLinFactNeighborX="939" custLinFactNeighborY="2519"/>
      <dgm:spPr/>
      <dgm:t>
        <a:bodyPr/>
        <a:lstStyle/>
        <a:p>
          <a:endParaRPr lang="ru-RU"/>
        </a:p>
      </dgm:t>
    </dgm:pt>
    <dgm:pt modelId="{54BDD387-82B7-40E2-8ACA-97AE37EF4E73}" type="pres">
      <dgm:prSet presAssocID="{7A8E0E34-8D8B-4FE7-B918-F7A07E171DDE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31A4BF13-2702-4791-AA60-FB6750FA72EA}" type="pres">
      <dgm:prSet presAssocID="{63371011-DBF6-4351-8955-7CC4655D69DA}" presName="node" presStyleLbl="node1" presStyleIdx="2" presStyleCnt="3" custScaleX="118369" custScaleY="148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1EBDDA-F0D6-4BC4-8404-2951F24BAF4B}" type="pres">
      <dgm:prSet presAssocID="{39921A6E-D8E3-4162-A7E4-DB01D0EEA61F}" presName="sibTrans" presStyleLbl="sibTrans2D1" presStyleIdx="2" presStyleCnt="3"/>
      <dgm:spPr/>
      <dgm:t>
        <a:bodyPr/>
        <a:lstStyle/>
        <a:p>
          <a:endParaRPr lang="ru-RU"/>
        </a:p>
      </dgm:t>
    </dgm:pt>
    <dgm:pt modelId="{CA15782A-29CF-40C1-B47D-A18DECC02C5D}" type="pres">
      <dgm:prSet presAssocID="{39921A6E-D8E3-4162-A7E4-DB01D0EEA61F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CF06E4D2-B77D-4FD7-A3F5-F242AD83265A}" srcId="{77CFE7D2-A5FD-47E0-8CE1-42200874E691}" destId="{87DDBDBA-DC56-4F93-A51F-AD90C3745056}" srcOrd="0" destOrd="0" parTransId="{85FE2BE6-742F-43DE-A58E-80E5AF550F98}" sibTransId="{B6EE8480-907C-4D80-BFD2-EE038EFA209D}"/>
    <dgm:cxn modelId="{3F52081A-29A1-484E-9247-7B4A37C96026}" type="presOf" srcId="{39921A6E-D8E3-4162-A7E4-DB01D0EEA61F}" destId="{CA15782A-29CF-40C1-B47D-A18DECC02C5D}" srcOrd="1" destOrd="0" presId="urn:microsoft.com/office/officeart/2005/8/layout/cycle7"/>
    <dgm:cxn modelId="{E09FD676-0BC8-4820-9912-9290150F531A}" type="presOf" srcId="{A3E02383-6792-43B2-8036-C04D888528DB}" destId="{ACC22D1F-6C04-4D03-B9A1-5F2C07D1CFC7}" srcOrd="0" destOrd="0" presId="urn:microsoft.com/office/officeart/2005/8/layout/cycle7"/>
    <dgm:cxn modelId="{8437C2AD-12A1-4FA9-A6E6-FAC08C96BEDA}" type="presOf" srcId="{87DDBDBA-DC56-4F93-A51F-AD90C3745056}" destId="{0B4065F3-AD80-486F-AE45-10C0A9DFA767}" srcOrd="0" destOrd="0" presId="urn:microsoft.com/office/officeart/2005/8/layout/cycle7"/>
    <dgm:cxn modelId="{EE7342A8-980A-4016-BAD3-9DC993BFAF80}" srcId="{77CFE7D2-A5FD-47E0-8CE1-42200874E691}" destId="{A3E02383-6792-43B2-8036-C04D888528DB}" srcOrd="1" destOrd="0" parTransId="{5C246655-4EB1-4455-93A6-24CD45454D47}" sibTransId="{7A8E0E34-8D8B-4FE7-B918-F7A07E171DDE}"/>
    <dgm:cxn modelId="{C21014CC-3056-4953-B8D8-37F140979ECD}" type="presOf" srcId="{7A8E0E34-8D8B-4FE7-B918-F7A07E171DDE}" destId="{54BDD387-82B7-40E2-8ACA-97AE37EF4E73}" srcOrd="1" destOrd="0" presId="urn:microsoft.com/office/officeart/2005/8/layout/cycle7"/>
    <dgm:cxn modelId="{C6AC86BF-14BC-4C71-A834-5097A21EBD2A}" type="presOf" srcId="{63371011-DBF6-4351-8955-7CC4655D69DA}" destId="{31A4BF13-2702-4791-AA60-FB6750FA72EA}" srcOrd="0" destOrd="0" presId="urn:microsoft.com/office/officeart/2005/8/layout/cycle7"/>
    <dgm:cxn modelId="{08E9BDEE-2FDC-441F-B1FB-BA15178DB4A2}" srcId="{77CFE7D2-A5FD-47E0-8CE1-42200874E691}" destId="{63371011-DBF6-4351-8955-7CC4655D69DA}" srcOrd="2" destOrd="0" parTransId="{2D3E7768-50D2-40DC-A037-6BA057319BED}" sibTransId="{39921A6E-D8E3-4162-A7E4-DB01D0EEA61F}"/>
    <dgm:cxn modelId="{C2095859-FDD6-40FC-B65E-9D931E2A8817}" type="presOf" srcId="{B6EE8480-907C-4D80-BFD2-EE038EFA209D}" destId="{46BDDD3E-5191-4B9F-84C4-47D4B9CBBB13}" srcOrd="1" destOrd="0" presId="urn:microsoft.com/office/officeart/2005/8/layout/cycle7"/>
    <dgm:cxn modelId="{1D66D31B-B413-4158-80FE-481F008CB86E}" type="presOf" srcId="{39921A6E-D8E3-4162-A7E4-DB01D0EEA61F}" destId="{8A1EBDDA-F0D6-4BC4-8404-2951F24BAF4B}" srcOrd="0" destOrd="0" presId="urn:microsoft.com/office/officeart/2005/8/layout/cycle7"/>
    <dgm:cxn modelId="{527F234D-9A40-4FC4-8372-48B3BDEAD5C0}" type="presOf" srcId="{7A8E0E34-8D8B-4FE7-B918-F7A07E171DDE}" destId="{48C8CA22-1463-499D-83D5-4D81D217F86B}" srcOrd="0" destOrd="0" presId="urn:microsoft.com/office/officeart/2005/8/layout/cycle7"/>
    <dgm:cxn modelId="{26877DBC-485D-49CF-BCBF-5D51BD1361B9}" type="presOf" srcId="{77CFE7D2-A5FD-47E0-8CE1-42200874E691}" destId="{1E6F357E-0032-4181-AC71-FA68FB6ACFC4}" srcOrd="0" destOrd="0" presId="urn:microsoft.com/office/officeart/2005/8/layout/cycle7"/>
    <dgm:cxn modelId="{7606B7A5-2D5C-45A0-BA35-65666D0F5504}" type="presOf" srcId="{B6EE8480-907C-4D80-BFD2-EE038EFA209D}" destId="{82F263D5-4FF3-48DB-A5BA-E92CBEF72C22}" srcOrd="0" destOrd="0" presId="urn:microsoft.com/office/officeart/2005/8/layout/cycle7"/>
    <dgm:cxn modelId="{48F8ACFE-5ACE-4F85-9037-A52AE9B829C2}" type="presParOf" srcId="{1E6F357E-0032-4181-AC71-FA68FB6ACFC4}" destId="{0B4065F3-AD80-486F-AE45-10C0A9DFA767}" srcOrd="0" destOrd="0" presId="urn:microsoft.com/office/officeart/2005/8/layout/cycle7"/>
    <dgm:cxn modelId="{707C3E7B-F219-41D5-9A3B-042A475AAADB}" type="presParOf" srcId="{1E6F357E-0032-4181-AC71-FA68FB6ACFC4}" destId="{82F263D5-4FF3-48DB-A5BA-E92CBEF72C22}" srcOrd="1" destOrd="0" presId="urn:microsoft.com/office/officeart/2005/8/layout/cycle7"/>
    <dgm:cxn modelId="{3416BACD-0290-4EE7-9B23-7B39CE3258B0}" type="presParOf" srcId="{82F263D5-4FF3-48DB-A5BA-E92CBEF72C22}" destId="{46BDDD3E-5191-4B9F-84C4-47D4B9CBBB13}" srcOrd="0" destOrd="0" presId="urn:microsoft.com/office/officeart/2005/8/layout/cycle7"/>
    <dgm:cxn modelId="{0217987D-FB4E-4D4B-A5D9-E69E71F67524}" type="presParOf" srcId="{1E6F357E-0032-4181-AC71-FA68FB6ACFC4}" destId="{ACC22D1F-6C04-4D03-B9A1-5F2C07D1CFC7}" srcOrd="2" destOrd="0" presId="urn:microsoft.com/office/officeart/2005/8/layout/cycle7"/>
    <dgm:cxn modelId="{6D4637CB-3028-4766-96A6-9D5408CFF13D}" type="presParOf" srcId="{1E6F357E-0032-4181-AC71-FA68FB6ACFC4}" destId="{48C8CA22-1463-499D-83D5-4D81D217F86B}" srcOrd="3" destOrd="0" presId="urn:microsoft.com/office/officeart/2005/8/layout/cycle7"/>
    <dgm:cxn modelId="{50A5EA77-6100-4454-9997-2092889D6C6D}" type="presParOf" srcId="{48C8CA22-1463-499D-83D5-4D81D217F86B}" destId="{54BDD387-82B7-40E2-8ACA-97AE37EF4E73}" srcOrd="0" destOrd="0" presId="urn:microsoft.com/office/officeart/2005/8/layout/cycle7"/>
    <dgm:cxn modelId="{4091F5EA-4CFF-4E4F-8ECC-DB60B0BE8CA0}" type="presParOf" srcId="{1E6F357E-0032-4181-AC71-FA68FB6ACFC4}" destId="{31A4BF13-2702-4791-AA60-FB6750FA72EA}" srcOrd="4" destOrd="0" presId="urn:microsoft.com/office/officeart/2005/8/layout/cycle7"/>
    <dgm:cxn modelId="{04BFC12A-19F2-47F7-824B-B7176B44A559}" type="presParOf" srcId="{1E6F357E-0032-4181-AC71-FA68FB6ACFC4}" destId="{8A1EBDDA-F0D6-4BC4-8404-2951F24BAF4B}" srcOrd="5" destOrd="0" presId="urn:microsoft.com/office/officeart/2005/8/layout/cycle7"/>
    <dgm:cxn modelId="{F5066E04-E4E3-4AD2-8C38-5CC0FC7BA1DA}" type="presParOf" srcId="{8A1EBDDA-F0D6-4BC4-8404-2951F24BAF4B}" destId="{CA15782A-29CF-40C1-B47D-A18DECC02C5D}" srcOrd="0" destOrd="0" presId="urn:microsoft.com/office/officeart/2005/8/layout/cycle7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BF8778-58D3-4416-979A-19FD6D46AA5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05A5C14-3F5E-4280-830D-CC2CEF77C79A}">
      <dgm:prSet phldrT="[Текст]" custT="1"/>
      <dgm:spPr>
        <a:solidFill>
          <a:schemeClr val="accent6">
            <a:lumMod val="75000"/>
            <a:alpha val="51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2800" b="1" dirty="0" smtClean="0">
              <a:solidFill>
                <a:srgbClr val="772D2B"/>
              </a:solidFill>
              <a:latin typeface="Constantia" pitchFamily="18" charset="0"/>
            </a:rPr>
            <a:t>Галка выбелилась.</a:t>
          </a:r>
          <a:endParaRPr lang="ru-RU" sz="2800" b="1" dirty="0">
            <a:solidFill>
              <a:srgbClr val="772D2B"/>
            </a:solidFill>
            <a:latin typeface="Constantia" pitchFamily="18" charset="0"/>
          </a:endParaRPr>
        </a:p>
      </dgm:t>
    </dgm:pt>
    <dgm:pt modelId="{88D22C4B-A1C5-44E4-87C2-552100B52377}" type="parTrans" cxnId="{A9FFD076-B63B-4163-AC28-69C3ABE7C5FE}">
      <dgm:prSet/>
      <dgm:spPr/>
      <dgm:t>
        <a:bodyPr/>
        <a:lstStyle/>
        <a:p>
          <a:endParaRPr lang="ru-RU"/>
        </a:p>
      </dgm:t>
    </dgm:pt>
    <dgm:pt modelId="{BDFA0702-3FAC-4411-81FA-6E18E6020A38}" type="sibTrans" cxnId="{A9FFD076-B63B-4163-AC28-69C3ABE7C5FE}">
      <dgm:prSet/>
      <dgm:spPr/>
      <dgm:t>
        <a:bodyPr/>
        <a:lstStyle/>
        <a:p>
          <a:endParaRPr lang="ru-RU"/>
        </a:p>
      </dgm:t>
    </dgm:pt>
    <dgm:pt modelId="{2F206BE9-5767-47AE-B4B1-0F894DF50356}">
      <dgm:prSet phldrT="[Текст]"/>
      <dgm:spPr>
        <a:solidFill>
          <a:schemeClr val="accent6">
            <a:lumMod val="75000"/>
            <a:alpha val="4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rgbClr val="772D2B"/>
              </a:solidFill>
              <a:latin typeface="Constantia" pitchFamily="18" charset="0"/>
            </a:rPr>
            <a:t>Галка закричала по-галочьи.</a:t>
          </a:r>
          <a:endParaRPr lang="ru-RU" b="1" dirty="0">
            <a:solidFill>
              <a:srgbClr val="772D2B"/>
            </a:solidFill>
            <a:latin typeface="Constantia" pitchFamily="18" charset="0"/>
          </a:endParaRPr>
        </a:p>
      </dgm:t>
    </dgm:pt>
    <dgm:pt modelId="{7EF86299-E95C-4A99-99E5-9572BC8409EF}" type="parTrans" cxnId="{7F2E6CCE-1D37-4DAC-BA43-355810850C28}">
      <dgm:prSet/>
      <dgm:spPr/>
      <dgm:t>
        <a:bodyPr/>
        <a:lstStyle/>
        <a:p>
          <a:endParaRPr lang="ru-RU"/>
        </a:p>
      </dgm:t>
    </dgm:pt>
    <dgm:pt modelId="{43612FCC-B317-4CE2-9C4B-8B6735B00BE7}" type="sibTrans" cxnId="{7F2E6CCE-1D37-4DAC-BA43-355810850C28}">
      <dgm:prSet/>
      <dgm:spPr/>
      <dgm:t>
        <a:bodyPr/>
        <a:lstStyle/>
        <a:p>
          <a:endParaRPr lang="ru-RU"/>
        </a:p>
      </dgm:t>
    </dgm:pt>
    <dgm:pt modelId="{5D81CB9F-B78B-4FCC-9A6C-622F6F590D29}">
      <dgm:prSet phldrT="[Текст]" custT="1"/>
      <dgm:spPr>
        <a:solidFill>
          <a:schemeClr val="accent6">
            <a:lumMod val="75000"/>
            <a:alpha val="5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2800" b="1" dirty="0" smtClean="0">
              <a:solidFill>
                <a:srgbClr val="772D2B"/>
              </a:solidFill>
              <a:latin typeface="Constantia" pitchFamily="18" charset="0"/>
            </a:rPr>
            <a:t>Голуби испугались.</a:t>
          </a:r>
          <a:endParaRPr lang="ru-RU" sz="2800" b="1" dirty="0">
            <a:solidFill>
              <a:srgbClr val="772D2B"/>
            </a:solidFill>
            <a:latin typeface="Constantia" pitchFamily="18" charset="0"/>
          </a:endParaRPr>
        </a:p>
      </dgm:t>
    </dgm:pt>
    <dgm:pt modelId="{A1BA7FA9-64F3-481D-A764-258BAC38C19F}" type="parTrans" cxnId="{86C57465-D8D5-4F31-AF53-1729A40C42DC}">
      <dgm:prSet/>
      <dgm:spPr/>
      <dgm:t>
        <a:bodyPr/>
        <a:lstStyle/>
        <a:p>
          <a:endParaRPr lang="ru-RU"/>
        </a:p>
      </dgm:t>
    </dgm:pt>
    <dgm:pt modelId="{8F607A20-9241-4AE3-AC9C-A458B6C80544}" type="sibTrans" cxnId="{86C57465-D8D5-4F31-AF53-1729A40C42DC}">
      <dgm:prSet/>
      <dgm:spPr/>
      <dgm:t>
        <a:bodyPr/>
        <a:lstStyle/>
        <a:p>
          <a:endParaRPr lang="ru-RU"/>
        </a:p>
      </dgm:t>
    </dgm:pt>
    <dgm:pt modelId="{8385E7BA-CF9E-43A6-A898-888187FB37BA}" type="pres">
      <dgm:prSet presAssocID="{BFBF8778-58D3-4416-979A-19FD6D46AA54}" presName="CompostProcess" presStyleCnt="0">
        <dgm:presLayoutVars>
          <dgm:dir/>
          <dgm:resizeHandles val="exact"/>
        </dgm:presLayoutVars>
      </dgm:prSet>
      <dgm:spPr/>
    </dgm:pt>
    <dgm:pt modelId="{42538AD6-002B-4DBB-99D8-6B32392C2672}" type="pres">
      <dgm:prSet presAssocID="{BFBF8778-58D3-4416-979A-19FD6D46AA54}" presName="arrow" presStyleLbl="bgShp" presStyleIdx="0" presStyleCnt="1" custLinFactNeighborX="367" custLinFactNeighborY="781"/>
      <dgm:spPr>
        <a:solidFill>
          <a:srgbClr val="FFC000">
            <a:alpha val="24000"/>
          </a:srgbClr>
        </a:solidFill>
        <a:ln w="25400">
          <a:solidFill>
            <a:schemeClr val="accent6">
              <a:lumMod val="75000"/>
              <a:alpha val="19000"/>
            </a:schemeClr>
          </a:solidFill>
        </a:ln>
      </dgm:spPr>
    </dgm:pt>
    <dgm:pt modelId="{70E42A47-7AA9-4EA8-B09C-04174BCD3E1B}" type="pres">
      <dgm:prSet presAssocID="{BFBF8778-58D3-4416-979A-19FD6D46AA54}" presName="linearProcess" presStyleCnt="0"/>
      <dgm:spPr/>
    </dgm:pt>
    <dgm:pt modelId="{9A56BF5B-F31E-4ADE-AD06-02B723EB9DA2}" type="pres">
      <dgm:prSet presAssocID="{105A5C14-3F5E-4280-830D-CC2CEF77C79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74858-7FF5-447D-893F-0F4FAFFE5E92}" type="pres">
      <dgm:prSet presAssocID="{BDFA0702-3FAC-4411-81FA-6E18E6020A38}" presName="sibTrans" presStyleCnt="0"/>
      <dgm:spPr/>
    </dgm:pt>
    <dgm:pt modelId="{AE14C14F-1B68-4C10-9900-BDD90E7E85B7}" type="pres">
      <dgm:prSet presAssocID="{2F206BE9-5767-47AE-B4B1-0F894DF5035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217A5-E6BD-4F89-8E94-9CBE8C3676C3}" type="pres">
      <dgm:prSet presAssocID="{43612FCC-B317-4CE2-9C4B-8B6735B00BE7}" presName="sibTrans" presStyleCnt="0"/>
      <dgm:spPr/>
    </dgm:pt>
    <dgm:pt modelId="{4D4BAF0F-451A-47CD-9733-2D9B9EF2C3D3}" type="pres">
      <dgm:prSet presAssocID="{5D81CB9F-B78B-4FCC-9A6C-622F6F590D2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3DE5A1-2A3B-4ABA-ACD4-9B11B04E3026}" type="presOf" srcId="{5D81CB9F-B78B-4FCC-9A6C-622F6F590D29}" destId="{4D4BAF0F-451A-47CD-9733-2D9B9EF2C3D3}" srcOrd="0" destOrd="0" presId="urn:microsoft.com/office/officeart/2005/8/layout/hProcess9"/>
    <dgm:cxn modelId="{7F2E6CCE-1D37-4DAC-BA43-355810850C28}" srcId="{BFBF8778-58D3-4416-979A-19FD6D46AA54}" destId="{2F206BE9-5767-47AE-B4B1-0F894DF50356}" srcOrd="1" destOrd="0" parTransId="{7EF86299-E95C-4A99-99E5-9572BC8409EF}" sibTransId="{43612FCC-B317-4CE2-9C4B-8B6735B00BE7}"/>
    <dgm:cxn modelId="{A9FFD076-B63B-4163-AC28-69C3ABE7C5FE}" srcId="{BFBF8778-58D3-4416-979A-19FD6D46AA54}" destId="{105A5C14-3F5E-4280-830D-CC2CEF77C79A}" srcOrd="0" destOrd="0" parTransId="{88D22C4B-A1C5-44E4-87C2-552100B52377}" sibTransId="{BDFA0702-3FAC-4411-81FA-6E18E6020A38}"/>
    <dgm:cxn modelId="{18735FA1-045B-4314-86E2-B2766DB6082F}" type="presOf" srcId="{2F206BE9-5767-47AE-B4B1-0F894DF50356}" destId="{AE14C14F-1B68-4C10-9900-BDD90E7E85B7}" srcOrd="0" destOrd="0" presId="urn:microsoft.com/office/officeart/2005/8/layout/hProcess9"/>
    <dgm:cxn modelId="{5A72D04F-CD75-4E2E-9450-E44AC31FE6DA}" type="presOf" srcId="{105A5C14-3F5E-4280-830D-CC2CEF77C79A}" destId="{9A56BF5B-F31E-4ADE-AD06-02B723EB9DA2}" srcOrd="0" destOrd="0" presId="urn:microsoft.com/office/officeart/2005/8/layout/hProcess9"/>
    <dgm:cxn modelId="{86C57465-D8D5-4F31-AF53-1729A40C42DC}" srcId="{BFBF8778-58D3-4416-979A-19FD6D46AA54}" destId="{5D81CB9F-B78B-4FCC-9A6C-622F6F590D29}" srcOrd="2" destOrd="0" parTransId="{A1BA7FA9-64F3-481D-A764-258BAC38C19F}" sibTransId="{8F607A20-9241-4AE3-AC9C-A458B6C80544}"/>
    <dgm:cxn modelId="{CC30C4BB-690A-4E5F-85E8-09B29CBBAC87}" type="presOf" srcId="{BFBF8778-58D3-4416-979A-19FD6D46AA54}" destId="{8385E7BA-CF9E-43A6-A898-888187FB37BA}" srcOrd="0" destOrd="0" presId="urn:microsoft.com/office/officeart/2005/8/layout/hProcess9"/>
    <dgm:cxn modelId="{0BED5C35-5778-4F4E-9672-848007ADCF3D}" type="presParOf" srcId="{8385E7BA-CF9E-43A6-A898-888187FB37BA}" destId="{42538AD6-002B-4DBB-99D8-6B32392C2672}" srcOrd="0" destOrd="0" presId="urn:microsoft.com/office/officeart/2005/8/layout/hProcess9"/>
    <dgm:cxn modelId="{B5B261BA-4C27-4592-9FAE-E6CF46F6EAA9}" type="presParOf" srcId="{8385E7BA-CF9E-43A6-A898-888187FB37BA}" destId="{70E42A47-7AA9-4EA8-B09C-04174BCD3E1B}" srcOrd="1" destOrd="0" presId="urn:microsoft.com/office/officeart/2005/8/layout/hProcess9"/>
    <dgm:cxn modelId="{70EC4C15-D5C1-4022-88B3-876FA4C2EFDD}" type="presParOf" srcId="{70E42A47-7AA9-4EA8-B09C-04174BCD3E1B}" destId="{9A56BF5B-F31E-4ADE-AD06-02B723EB9DA2}" srcOrd="0" destOrd="0" presId="urn:microsoft.com/office/officeart/2005/8/layout/hProcess9"/>
    <dgm:cxn modelId="{EEA39553-095E-4E5C-9A35-B78DB93F14F9}" type="presParOf" srcId="{70E42A47-7AA9-4EA8-B09C-04174BCD3E1B}" destId="{D1274858-7FF5-447D-893F-0F4FAFFE5E92}" srcOrd="1" destOrd="0" presId="urn:microsoft.com/office/officeart/2005/8/layout/hProcess9"/>
    <dgm:cxn modelId="{DDF1224B-1CA1-47EE-9D00-A0DC3EABFBEC}" type="presParOf" srcId="{70E42A47-7AA9-4EA8-B09C-04174BCD3E1B}" destId="{AE14C14F-1B68-4C10-9900-BDD90E7E85B7}" srcOrd="2" destOrd="0" presId="urn:microsoft.com/office/officeart/2005/8/layout/hProcess9"/>
    <dgm:cxn modelId="{68E06D7C-2497-43BE-B3AD-BB16323EA9E4}" type="presParOf" srcId="{70E42A47-7AA9-4EA8-B09C-04174BCD3E1B}" destId="{5EE217A5-E6BD-4F89-8E94-9CBE8C3676C3}" srcOrd="3" destOrd="0" presId="urn:microsoft.com/office/officeart/2005/8/layout/hProcess9"/>
    <dgm:cxn modelId="{94D90E3C-FBFB-4750-8AF9-FBC92706A112}" type="presParOf" srcId="{70E42A47-7AA9-4EA8-B09C-04174BCD3E1B}" destId="{4D4BAF0F-451A-47CD-9733-2D9B9EF2C3D3}" srcOrd="4" destOrd="0" presId="urn:microsoft.com/office/officeart/2005/8/layout/hProcess9"/>
  </dgm:cxnLst>
  <dgm:bg/>
  <dgm:whole>
    <a:ln>
      <a:noFill/>
    </a:ln>
  </dgm:whole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670093-50BD-45F4-97CC-72440187924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AE7D3B-BC1D-4422-941C-703501E7EF0C}">
      <dgm:prSet phldrT="[Текст]" custT="1"/>
      <dgm:spPr>
        <a:solidFill>
          <a:srgbClr val="92D050">
            <a:alpha val="62000"/>
          </a:srgbClr>
        </a:solidFill>
      </dgm:spPr>
      <dgm:t>
        <a:bodyPr/>
        <a:lstStyle/>
        <a:p>
          <a:r>
            <a:rPr lang="ru-RU" sz="3200" b="1" smtClean="0">
              <a:solidFill>
                <a:srgbClr val="7030A0"/>
              </a:solidFill>
              <a:latin typeface="Constantia" pitchFamily="18" charset="0"/>
            </a:rPr>
            <a:t>Одежда у елочки  всю жизнь одна.</a:t>
          </a:r>
          <a:endParaRPr lang="ru-RU" sz="3200" b="1" dirty="0">
            <a:solidFill>
              <a:srgbClr val="7030A0"/>
            </a:solidFill>
            <a:latin typeface="Constantia" pitchFamily="18" charset="0"/>
          </a:endParaRPr>
        </a:p>
      </dgm:t>
    </dgm:pt>
    <dgm:pt modelId="{518343A6-9B3B-4623-A6BB-AA5CB0580E09}" type="parTrans" cxnId="{BE3A5AD1-C302-4BE5-9D17-318BF84147CD}">
      <dgm:prSet/>
      <dgm:spPr/>
      <dgm:t>
        <a:bodyPr/>
        <a:lstStyle/>
        <a:p>
          <a:endParaRPr lang="ru-RU"/>
        </a:p>
      </dgm:t>
    </dgm:pt>
    <dgm:pt modelId="{C391A5FE-267D-4E22-9418-4D74FC395C0E}" type="sibTrans" cxnId="{BE3A5AD1-C302-4BE5-9D17-318BF84147CD}">
      <dgm:prSet/>
      <dgm:spPr/>
      <dgm:t>
        <a:bodyPr/>
        <a:lstStyle/>
        <a:p>
          <a:endParaRPr lang="ru-RU"/>
        </a:p>
      </dgm:t>
    </dgm:pt>
    <dgm:pt modelId="{E66D9AC2-F380-4FBB-85BB-858885F07C5A}">
      <dgm:prSet phldrT="[Текст]" custT="1"/>
      <dgm:spPr>
        <a:solidFill>
          <a:srgbClr val="92D050">
            <a:alpha val="63000"/>
          </a:srgbClr>
        </a:solidFill>
      </dgm:spPr>
      <dgm:t>
        <a:bodyPr/>
        <a:lstStyle/>
        <a:p>
          <a:r>
            <a:rPr lang="ru-RU" sz="3200" b="1" smtClean="0">
              <a:solidFill>
                <a:srgbClr val="7030A0"/>
              </a:solidFill>
              <a:latin typeface="Constantia" pitchFamily="18" charset="0"/>
            </a:rPr>
            <a:t>Одежда сменится только летом.</a:t>
          </a:r>
          <a:endParaRPr lang="ru-RU" sz="3200" b="1" dirty="0">
            <a:solidFill>
              <a:srgbClr val="7030A0"/>
            </a:solidFill>
            <a:latin typeface="Constantia" pitchFamily="18" charset="0"/>
          </a:endParaRPr>
        </a:p>
      </dgm:t>
    </dgm:pt>
    <dgm:pt modelId="{0EB340B7-A0B2-460C-A5C1-81B837365D8E}" type="parTrans" cxnId="{8FC7F9E8-B3E0-4CC9-85F1-27D2C541259C}">
      <dgm:prSet/>
      <dgm:spPr/>
      <dgm:t>
        <a:bodyPr/>
        <a:lstStyle/>
        <a:p>
          <a:endParaRPr lang="ru-RU"/>
        </a:p>
      </dgm:t>
    </dgm:pt>
    <dgm:pt modelId="{83C91977-C81B-4C15-BA8E-43A3A4191582}" type="sibTrans" cxnId="{8FC7F9E8-B3E0-4CC9-85F1-27D2C541259C}">
      <dgm:prSet/>
      <dgm:spPr/>
      <dgm:t>
        <a:bodyPr/>
        <a:lstStyle/>
        <a:p>
          <a:endParaRPr lang="ru-RU"/>
        </a:p>
      </dgm:t>
    </dgm:pt>
    <dgm:pt modelId="{EA3E9F66-73FE-46AB-97A1-9E60358EE7A9}">
      <dgm:prSet phldrT="[Текст]" custT="1"/>
      <dgm:spPr>
        <a:solidFill>
          <a:srgbClr val="92D050">
            <a:alpha val="62000"/>
          </a:srgbClr>
        </a:solidFill>
      </dgm:spPr>
      <dgm:t>
        <a:bodyPr/>
        <a:lstStyle/>
        <a:p>
          <a:r>
            <a:rPr lang="ru-RU" sz="3200" b="1" dirty="0" smtClean="0">
              <a:solidFill>
                <a:srgbClr val="7030A0"/>
              </a:solidFill>
              <a:latin typeface="Constantia" pitchFamily="18" charset="0"/>
            </a:rPr>
            <a:t>Одежда сменится через семь лет.</a:t>
          </a:r>
          <a:endParaRPr lang="ru-RU" sz="3200" b="1" dirty="0">
            <a:solidFill>
              <a:srgbClr val="7030A0"/>
            </a:solidFill>
            <a:latin typeface="Constantia" pitchFamily="18" charset="0"/>
          </a:endParaRPr>
        </a:p>
      </dgm:t>
    </dgm:pt>
    <dgm:pt modelId="{CAC6D4F3-44D2-4380-9DBA-73B19DC5D4AE}" type="parTrans" cxnId="{105AC980-55A3-4675-905F-E6B89DB5D60C}">
      <dgm:prSet/>
      <dgm:spPr/>
      <dgm:t>
        <a:bodyPr/>
        <a:lstStyle/>
        <a:p>
          <a:endParaRPr lang="ru-RU"/>
        </a:p>
      </dgm:t>
    </dgm:pt>
    <dgm:pt modelId="{7BFC0D86-7FC1-4281-B3A6-4888B448387F}" type="sibTrans" cxnId="{105AC980-55A3-4675-905F-E6B89DB5D60C}">
      <dgm:prSet/>
      <dgm:spPr/>
      <dgm:t>
        <a:bodyPr/>
        <a:lstStyle/>
        <a:p>
          <a:endParaRPr lang="ru-RU"/>
        </a:p>
      </dgm:t>
    </dgm:pt>
    <dgm:pt modelId="{47738AED-066D-4B52-A76B-5A33C03682EC}" type="pres">
      <dgm:prSet presAssocID="{AF670093-50BD-45F4-97CC-72440187924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1ECF04-A2AA-4CB1-9706-779904E6860E}" type="pres">
      <dgm:prSet presAssocID="{F4AE7D3B-BC1D-4422-941C-703501E7EF0C}" presName="parentLin" presStyleCnt="0"/>
      <dgm:spPr/>
      <dgm:t>
        <a:bodyPr/>
        <a:lstStyle/>
        <a:p>
          <a:endParaRPr lang="ru-RU"/>
        </a:p>
      </dgm:t>
    </dgm:pt>
    <dgm:pt modelId="{3C357985-36D8-4052-A73D-D1CB4D714CBD}" type="pres">
      <dgm:prSet presAssocID="{F4AE7D3B-BC1D-4422-941C-703501E7EF0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C07BA6E-C9EC-45D7-9E6E-D58199BDDB5F}" type="pres">
      <dgm:prSet presAssocID="{F4AE7D3B-BC1D-4422-941C-703501E7EF0C}" presName="parentText" presStyleLbl="node1" presStyleIdx="0" presStyleCnt="3" custScaleX="142857" custLinFactNeighborX="8647" custLinFactNeighborY="2030">
        <dgm:presLayoutVars>
          <dgm:chMax val="0"/>
          <dgm:bulletEnabled val="1"/>
        </dgm:presLayoutVars>
      </dgm:prSet>
      <dgm:spPr>
        <a:prstGeom prst="flowChartDelay">
          <a:avLst/>
        </a:prstGeom>
      </dgm:spPr>
      <dgm:t>
        <a:bodyPr/>
        <a:lstStyle/>
        <a:p>
          <a:endParaRPr lang="ru-RU"/>
        </a:p>
      </dgm:t>
    </dgm:pt>
    <dgm:pt modelId="{43E763A5-0BD5-4E41-BE0F-EBF4A0128E8D}" type="pres">
      <dgm:prSet presAssocID="{F4AE7D3B-BC1D-4422-941C-703501E7EF0C}" presName="negativeSpace" presStyleCnt="0"/>
      <dgm:spPr/>
      <dgm:t>
        <a:bodyPr/>
        <a:lstStyle/>
        <a:p>
          <a:endParaRPr lang="ru-RU"/>
        </a:p>
      </dgm:t>
    </dgm:pt>
    <dgm:pt modelId="{DEC29C37-3AC4-4A64-8680-0AC9DA025F32}" type="pres">
      <dgm:prSet presAssocID="{F4AE7D3B-BC1D-4422-941C-703501E7EF0C}" presName="childText" presStyleLbl="conFgAcc1" presStyleIdx="0" presStyleCnt="3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ru-RU"/>
        </a:p>
      </dgm:t>
    </dgm:pt>
    <dgm:pt modelId="{7A4F9A36-15B2-4642-B861-033C0D08F5CE}" type="pres">
      <dgm:prSet presAssocID="{C391A5FE-267D-4E22-9418-4D74FC395C0E}" presName="spaceBetweenRectangles" presStyleCnt="0"/>
      <dgm:spPr/>
      <dgm:t>
        <a:bodyPr/>
        <a:lstStyle/>
        <a:p>
          <a:endParaRPr lang="ru-RU"/>
        </a:p>
      </dgm:t>
    </dgm:pt>
    <dgm:pt modelId="{E0E86B9C-2632-498B-AEB3-92FF8CF42491}" type="pres">
      <dgm:prSet presAssocID="{E66D9AC2-F380-4FBB-85BB-858885F07C5A}" presName="parentLin" presStyleCnt="0"/>
      <dgm:spPr/>
      <dgm:t>
        <a:bodyPr/>
        <a:lstStyle/>
        <a:p>
          <a:endParaRPr lang="ru-RU"/>
        </a:p>
      </dgm:t>
    </dgm:pt>
    <dgm:pt modelId="{48A0CF08-1D9E-4710-AD74-7F99639D0C9A}" type="pres">
      <dgm:prSet presAssocID="{E66D9AC2-F380-4FBB-85BB-858885F07C5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F87999C-ADDA-4034-ADFB-351692819C88}" type="pres">
      <dgm:prSet presAssocID="{E66D9AC2-F380-4FBB-85BB-858885F07C5A}" presName="parentText" presStyleLbl="node1" presStyleIdx="1" presStyleCnt="3" custScaleX="142857" custLinFactNeighborX="3448" custLinFactNeighborY="-379">
        <dgm:presLayoutVars>
          <dgm:chMax val="0"/>
          <dgm:bulletEnabled val="1"/>
        </dgm:presLayoutVars>
      </dgm:prSet>
      <dgm:spPr>
        <a:prstGeom prst="flowChartDelay">
          <a:avLst/>
        </a:prstGeom>
      </dgm:spPr>
      <dgm:t>
        <a:bodyPr/>
        <a:lstStyle/>
        <a:p>
          <a:endParaRPr lang="ru-RU"/>
        </a:p>
      </dgm:t>
    </dgm:pt>
    <dgm:pt modelId="{DE2AB17E-E4E6-4195-8930-B501F340C121}" type="pres">
      <dgm:prSet presAssocID="{E66D9AC2-F380-4FBB-85BB-858885F07C5A}" presName="negativeSpace" presStyleCnt="0"/>
      <dgm:spPr/>
      <dgm:t>
        <a:bodyPr/>
        <a:lstStyle/>
        <a:p>
          <a:endParaRPr lang="ru-RU"/>
        </a:p>
      </dgm:t>
    </dgm:pt>
    <dgm:pt modelId="{5B7057FA-189A-4B70-84BD-484CA4DAAFB2}" type="pres">
      <dgm:prSet presAssocID="{E66D9AC2-F380-4FBB-85BB-858885F07C5A}" presName="childText" presStyleLbl="conFgAcc1" presStyleIdx="1" presStyleCnt="3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ru-RU"/>
        </a:p>
      </dgm:t>
    </dgm:pt>
    <dgm:pt modelId="{F93B2654-B218-4C0B-BB25-07C200A2B9D5}" type="pres">
      <dgm:prSet presAssocID="{83C91977-C81B-4C15-BA8E-43A3A4191582}" presName="spaceBetweenRectangles" presStyleCnt="0"/>
      <dgm:spPr/>
      <dgm:t>
        <a:bodyPr/>
        <a:lstStyle/>
        <a:p>
          <a:endParaRPr lang="ru-RU"/>
        </a:p>
      </dgm:t>
    </dgm:pt>
    <dgm:pt modelId="{9D1E4707-CF6E-4489-B990-CCA52B67D8A1}" type="pres">
      <dgm:prSet presAssocID="{EA3E9F66-73FE-46AB-97A1-9E60358EE7A9}" presName="parentLin" presStyleCnt="0"/>
      <dgm:spPr/>
      <dgm:t>
        <a:bodyPr/>
        <a:lstStyle/>
        <a:p>
          <a:endParaRPr lang="ru-RU"/>
        </a:p>
      </dgm:t>
    </dgm:pt>
    <dgm:pt modelId="{AFF86D56-3C22-484A-B8C1-994CDA9E3243}" type="pres">
      <dgm:prSet presAssocID="{EA3E9F66-73FE-46AB-97A1-9E60358EE7A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DC03544-9ECA-4FFA-A387-561D997515EE}" type="pres">
      <dgm:prSet presAssocID="{EA3E9F66-73FE-46AB-97A1-9E60358EE7A9}" presName="parentText" presStyleLbl="node1" presStyleIdx="2" presStyleCnt="3" custScaleX="142857">
        <dgm:presLayoutVars>
          <dgm:chMax val="0"/>
          <dgm:bulletEnabled val="1"/>
        </dgm:presLayoutVars>
      </dgm:prSet>
      <dgm:spPr>
        <a:prstGeom prst="flowChartDelay">
          <a:avLst/>
        </a:prstGeom>
      </dgm:spPr>
      <dgm:t>
        <a:bodyPr/>
        <a:lstStyle/>
        <a:p>
          <a:endParaRPr lang="ru-RU"/>
        </a:p>
      </dgm:t>
    </dgm:pt>
    <dgm:pt modelId="{658EBF9E-08D8-41C6-9525-4E9A662D1027}" type="pres">
      <dgm:prSet presAssocID="{EA3E9F66-73FE-46AB-97A1-9E60358EE7A9}" presName="negativeSpace" presStyleCnt="0"/>
      <dgm:spPr/>
      <dgm:t>
        <a:bodyPr/>
        <a:lstStyle/>
        <a:p>
          <a:endParaRPr lang="ru-RU"/>
        </a:p>
      </dgm:t>
    </dgm:pt>
    <dgm:pt modelId="{62234498-3CFC-4436-A413-3E6D67063B0B}" type="pres">
      <dgm:prSet presAssocID="{EA3E9F66-73FE-46AB-97A1-9E60358EE7A9}" presName="childText" presStyleLbl="conFgAcc1" presStyleIdx="2" presStyleCnt="3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ru-RU"/>
        </a:p>
      </dgm:t>
    </dgm:pt>
  </dgm:ptLst>
  <dgm:cxnLst>
    <dgm:cxn modelId="{20113967-3C89-465A-9B29-1026AA5AD595}" type="presOf" srcId="{EA3E9F66-73FE-46AB-97A1-9E60358EE7A9}" destId="{BDC03544-9ECA-4FFA-A387-561D997515EE}" srcOrd="1" destOrd="0" presId="urn:microsoft.com/office/officeart/2005/8/layout/list1"/>
    <dgm:cxn modelId="{8FC7F9E8-B3E0-4CC9-85F1-27D2C541259C}" srcId="{AF670093-50BD-45F4-97CC-72440187924A}" destId="{E66D9AC2-F380-4FBB-85BB-858885F07C5A}" srcOrd="1" destOrd="0" parTransId="{0EB340B7-A0B2-460C-A5C1-81B837365D8E}" sibTransId="{83C91977-C81B-4C15-BA8E-43A3A4191582}"/>
    <dgm:cxn modelId="{6B5B6B06-56DE-45DE-8135-DCF7F431BD6A}" type="presOf" srcId="{E66D9AC2-F380-4FBB-85BB-858885F07C5A}" destId="{48A0CF08-1D9E-4710-AD74-7F99639D0C9A}" srcOrd="0" destOrd="0" presId="urn:microsoft.com/office/officeart/2005/8/layout/list1"/>
    <dgm:cxn modelId="{BE3A5AD1-C302-4BE5-9D17-318BF84147CD}" srcId="{AF670093-50BD-45F4-97CC-72440187924A}" destId="{F4AE7D3B-BC1D-4422-941C-703501E7EF0C}" srcOrd="0" destOrd="0" parTransId="{518343A6-9B3B-4623-A6BB-AA5CB0580E09}" sibTransId="{C391A5FE-267D-4E22-9418-4D74FC395C0E}"/>
    <dgm:cxn modelId="{9EA86297-7CE1-45EF-A9D0-59F26755B6E3}" type="presOf" srcId="{F4AE7D3B-BC1D-4422-941C-703501E7EF0C}" destId="{3C357985-36D8-4052-A73D-D1CB4D714CBD}" srcOrd="0" destOrd="0" presId="urn:microsoft.com/office/officeart/2005/8/layout/list1"/>
    <dgm:cxn modelId="{BCDD3791-37C7-47BD-B65D-2EC3234EA848}" type="presOf" srcId="{EA3E9F66-73FE-46AB-97A1-9E60358EE7A9}" destId="{AFF86D56-3C22-484A-B8C1-994CDA9E3243}" srcOrd="0" destOrd="0" presId="urn:microsoft.com/office/officeart/2005/8/layout/list1"/>
    <dgm:cxn modelId="{8F43DF50-1BAF-4C81-8103-C626877B1014}" type="presOf" srcId="{AF670093-50BD-45F4-97CC-72440187924A}" destId="{47738AED-066D-4B52-A76B-5A33C03682EC}" srcOrd="0" destOrd="0" presId="urn:microsoft.com/office/officeart/2005/8/layout/list1"/>
    <dgm:cxn modelId="{105AC980-55A3-4675-905F-E6B89DB5D60C}" srcId="{AF670093-50BD-45F4-97CC-72440187924A}" destId="{EA3E9F66-73FE-46AB-97A1-9E60358EE7A9}" srcOrd="2" destOrd="0" parTransId="{CAC6D4F3-44D2-4380-9DBA-73B19DC5D4AE}" sibTransId="{7BFC0D86-7FC1-4281-B3A6-4888B448387F}"/>
    <dgm:cxn modelId="{3C8426B3-0969-47B2-B680-3DBECEA49FE4}" type="presOf" srcId="{F4AE7D3B-BC1D-4422-941C-703501E7EF0C}" destId="{5C07BA6E-C9EC-45D7-9E6E-D58199BDDB5F}" srcOrd="1" destOrd="0" presId="urn:microsoft.com/office/officeart/2005/8/layout/list1"/>
    <dgm:cxn modelId="{B023B1AE-4D52-459A-B069-C86624F35DBC}" type="presOf" srcId="{E66D9AC2-F380-4FBB-85BB-858885F07C5A}" destId="{1F87999C-ADDA-4034-ADFB-351692819C88}" srcOrd="1" destOrd="0" presId="urn:microsoft.com/office/officeart/2005/8/layout/list1"/>
    <dgm:cxn modelId="{61CE9219-45A2-4E56-B355-2D4745FB7378}" type="presParOf" srcId="{47738AED-066D-4B52-A76B-5A33C03682EC}" destId="{421ECF04-A2AA-4CB1-9706-779904E6860E}" srcOrd="0" destOrd="0" presId="urn:microsoft.com/office/officeart/2005/8/layout/list1"/>
    <dgm:cxn modelId="{C1EBD169-12F9-49D0-BAF0-18C7419C78B7}" type="presParOf" srcId="{421ECF04-A2AA-4CB1-9706-779904E6860E}" destId="{3C357985-36D8-4052-A73D-D1CB4D714CBD}" srcOrd="0" destOrd="0" presId="urn:microsoft.com/office/officeart/2005/8/layout/list1"/>
    <dgm:cxn modelId="{867765ED-068E-4AB4-A9BC-D9CE7B9AFE3B}" type="presParOf" srcId="{421ECF04-A2AA-4CB1-9706-779904E6860E}" destId="{5C07BA6E-C9EC-45D7-9E6E-D58199BDDB5F}" srcOrd="1" destOrd="0" presId="urn:microsoft.com/office/officeart/2005/8/layout/list1"/>
    <dgm:cxn modelId="{8B03274F-6C03-4CE4-9C8F-1F7858FE4F9B}" type="presParOf" srcId="{47738AED-066D-4B52-A76B-5A33C03682EC}" destId="{43E763A5-0BD5-4E41-BE0F-EBF4A0128E8D}" srcOrd="1" destOrd="0" presId="urn:microsoft.com/office/officeart/2005/8/layout/list1"/>
    <dgm:cxn modelId="{91CCBC25-146A-4EA3-B569-672538A48173}" type="presParOf" srcId="{47738AED-066D-4B52-A76B-5A33C03682EC}" destId="{DEC29C37-3AC4-4A64-8680-0AC9DA025F32}" srcOrd="2" destOrd="0" presId="urn:microsoft.com/office/officeart/2005/8/layout/list1"/>
    <dgm:cxn modelId="{AA7B2991-BEEA-4F9F-86CE-4EA300BCF0CC}" type="presParOf" srcId="{47738AED-066D-4B52-A76B-5A33C03682EC}" destId="{7A4F9A36-15B2-4642-B861-033C0D08F5CE}" srcOrd="3" destOrd="0" presId="urn:microsoft.com/office/officeart/2005/8/layout/list1"/>
    <dgm:cxn modelId="{E1C6E63F-41E1-44BE-BEE0-52A5262B9F88}" type="presParOf" srcId="{47738AED-066D-4B52-A76B-5A33C03682EC}" destId="{E0E86B9C-2632-498B-AEB3-92FF8CF42491}" srcOrd="4" destOrd="0" presId="urn:microsoft.com/office/officeart/2005/8/layout/list1"/>
    <dgm:cxn modelId="{BE4D61BD-F642-462F-AE6B-BBC5D72422CA}" type="presParOf" srcId="{E0E86B9C-2632-498B-AEB3-92FF8CF42491}" destId="{48A0CF08-1D9E-4710-AD74-7F99639D0C9A}" srcOrd="0" destOrd="0" presId="urn:microsoft.com/office/officeart/2005/8/layout/list1"/>
    <dgm:cxn modelId="{3FD5B79C-436B-4CED-B3BC-761A68FDD604}" type="presParOf" srcId="{E0E86B9C-2632-498B-AEB3-92FF8CF42491}" destId="{1F87999C-ADDA-4034-ADFB-351692819C88}" srcOrd="1" destOrd="0" presId="urn:microsoft.com/office/officeart/2005/8/layout/list1"/>
    <dgm:cxn modelId="{0DA91D6D-722E-4AE5-934E-C8B06A395F15}" type="presParOf" srcId="{47738AED-066D-4B52-A76B-5A33C03682EC}" destId="{DE2AB17E-E4E6-4195-8930-B501F340C121}" srcOrd="5" destOrd="0" presId="urn:microsoft.com/office/officeart/2005/8/layout/list1"/>
    <dgm:cxn modelId="{21B72D92-27E0-4638-8374-E3B98E58CF16}" type="presParOf" srcId="{47738AED-066D-4B52-A76B-5A33C03682EC}" destId="{5B7057FA-189A-4B70-84BD-484CA4DAAFB2}" srcOrd="6" destOrd="0" presId="urn:microsoft.com/office/officeart/2005/8/layout/list1"/>
    <dgm:cxn modelId="{96138A17-A914-4E04-9D39-584207D85556}" type="presParOf" srcId="{47738AED-066D-4B52-A76B-5A33C03682EC}" destId="{F93B2654-B218-4C0B-BB25-07C200A2B9D5}" srcOrd="7" destOrd="0" presId="urn:microsoft.com/office/officeart/2005/8/layout/list1"/>
    <dgm:cxn modelId="{4E66E69D-1073-45A7-B5BC-F6C3C30A91B1}" type="presParOf" srcId="{47738AED-066D-4B52-A76B-5A33C03682EC}" destId="{9D1E4707-CF6E-4489-B990-CCA52B67D8A1}" srcOrd="8" destOrd="0" presId="urn:microsoft.com/office/officeart/2005/8/layout/list1"/>
    <dgm:cxn modelId="{E4A88B4A-85A0-442E-A43E-7C8D5DD24AEC}" type="presParOf" srcId="{9D1E4707-CF6E-4489-B990-CCA52B67D8A1}" destId="{AFF86D56-3C22-484A-B8C1-994CDA9E3243}" srcOrd="0" destOrd="0" presId="urn:microsoft.com/office/officeart/2005/8/layout/list1"/>
    <dgm:cxn modelId="{E53B2288-4C44-4F72-A61F-CDDB914004D4}" type="presParOf" srcId="{9D1E4707-CF6E-4489-B990-CCA52B67D8A1}" destId="{BDC03544-9ECA-4FFA-A387-561D997515EE}" srcOrd="1" destOrd="0" presId="urn:microsoft.com/office/officeart/2005/8/layout/list1"/>
    <dgm:cxn modelId="{0E8A3C8E-475E-464B-94B4-ED85F16C26AE}" type="presParOf" srcId="{47738AED-066D-4B52-A76B-5A33C03682EC}" destId="{658EBF9E-08D8-41C6-9525-4E9A662D1027}" srcOrd="9" destOrd="0" presId="urn:microsoft.com/office/officeart/2005/8/layout/list1"/>
    <dgm:cxn modelId="{0902EFE2-E25A-4D67-B96E-7C95652EF831}" type="presParOf" srcId="{47738AED-066D-4B52-A76B-5A33C03682EC}" destId="{62234498-3CFC-4436-A413-3E6D67063B0B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832DB-2132-4DCE-AA3C-0BD95D0CCFF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75A05-7651-400E-9041-A58563519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slide" Target="slide1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slide" Target="slide18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url?sa=i&amp;rct=j&amp;q=&amp;esrc=s&amp;source=images&amp;cd=&amp;cad=rja&amp;docid=qtNP4BxUfhyGeM&amp;tbnid=rz09V6i4pFGfgM:&amp;ved=0CAUQjRw&amp;url=http://izmchldbibl.blogspot.com/p/blog-page_3.html&amp;ei=qMpXUv3CPK3a4QSv1YHwBA&amp;bvm=bv.53899372,d.bGE&amp;psig=AFQjCNE41" TargetMode="External"/><Relationship Id="rId7" Type="http://schemas.openxmlformats.org/officeDocument/2006/relationships/slide" Target="slide2.xml"/><Relationship Id="rId2" Type="http://schemas.openxmlformats.org/officeDocument/2006/relationships/hyperlink" Target="https://www.google.ru/url?sa=i&amp;rct=j&amp;q=&amp;esrc=s&amp;source=images&amp;cd=&amp;cad=rja&amp;docid=6PwnNHGY8-JMsM&amp;tbnid=Z-pIrP7q7DM8nM:&amp;ved=0CAUQjRw&amp;url=http://www.proshkolu.ru/user/tpt/file/2770992/&amp;ei=nlxWUovjOMOp4gTqpYHQDw&amp;bvm=bv.53760139,d.bGE&amp;psig=AFQjCNH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ogle.ru/url?sa=i&amp;rct=j&amp;q=&amp;esrc=s&amp;source=images&amp;cd=&amp;cad=rja&amp;docid=FoVUtRo8r-724M&amp;tbnid=4gix6HMyuI6ZXM:&amp;ved=0CAUQjRw&amp;url=http://www.liveinternet.ru/users/maknika/post191692295/&amp;ei=hWJWUtHTLeWs4ATWkoHoAw&amp;bvm=bv.53760139,d.bGE&amp;psig=" TargetMode="External"/><Relationship Id="rId5" Type="http://schemas.openxmlformats.org/officeDocument/2006/relationships/hyperlink" Target="https://www.google.ru/url?sa=i&amp;rct=j&amp;q=&amp;esrc=s&amp;source=images&amp;cd=&amp;cad=rja&amp;docid=kb5Dc6t2ZKkcEM&amp;tbnid=Ft55buO5mQYUDM:&amp;ved=0CAUQjRw&amp;url=http://dutsadok.com.ua/publ/ljudi/malchik_veselyj/1-1-0-148&amp;ei=ZWJWUuyBIYTq4gSxmIDQAQ&amp;bvm=bv.53760139,d.bGE&amp;p" TargetMode="External"/><Relationship Id="rId4" Type="http://schemas.openxmlformats.org/officeDocument/2006/relationships/hyperlink" Target="https://www.google.ru/url?sa=i&amp;rct=j&amp;q=&amp;esrc=s&amp;source=images&amp;cd=&amp;cad=rja&amp;docid=JShHwfN9v8wvWM&amp;tbnid=nqIZKXSYnF1uTM:&amp;ved=0CAUQjRw&amp;url=http://www.advicesisters.com/uncategorized/some-of-my-favorite-things/six-sensational-new-books-in-lifestyle-fi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diagramLayout" Target="../diagrams/layout1.xml"/><Relationship Id="rId7" Type="http://schemas.openxmlformats.org/officeDocument/2006/relationships/slide" Target="slide8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6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10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b="1" kern="10" dirty="0" smtClean="0">
                <a:ln w="25400">
                  <a:noFill/>
                  <a:round/>
                  <a:headEnd/>
                  <a:tailEnd/>
                </a:ln>
                <a:solidFill>
                  <a:srgbClr val="339966"/>
                </a:solidFill>
                <a:latin typeface="Monotype Corsiva" pitchFamily="66" charset="0"/>
                <a:cs typeface="Arial"/>
              </a:rPr>
              <a:t>Тренажёр </a:t>
            </a:r>
            <a:br>
              <a:rPr lang="ru-RU" sz="6600" b="1" kern="10" dirty="0" smtClean="0">
                <a:ln w="25400">
                  <a:noFill/>
                  <a:round/>
                  <a:headEnd/>
                  <a:tailEnd/>
                </a:ln>
                <a:solidFill>
                  <a:srgbClr val="339966"/>
                </a:solidFill>
                <a:latin typeface="Monotype Corsiva" pitchFamily="66" charset="0"/>
                <a:cs typeface="Arial"/>
              </a:rPr>
            </a:br>
            <a:r>
              <a:rPr lang="ru-RU" sz="6600" b="1" kern="10" dirty="0" smtClean="0">
                <a:ln w="25400">
                  <a:noFill/>
                  <a:round/>
                  <a:headEnd/>
                  <a:tailEnd/>
                </a:ln>
                <a:solidFill>
                  <a:srgbClr val="339966"/>
                </a:solidFill>
                <a:latin typeface="Monotype Corsiva" pitchFamily="66" charset="0"/>
                <a:cs typeface="Arial"/>
              </a:rPr>
              <a:t>"Работаем над техникой чтения"</a:t>
            </a:r>
            <a:br>
              <a:rPr lang="ru-RU" sz="6600" b="1" kern="10" dirty="0" smtClean="0">
                <a:ln w="25400">
                  <a:noFill/>
                  <a:round/>
                  <a:headEnd/>
                  <a:tailEnd/>
                </a:ln>
                <a:solidFill>
                  <a:srgbClr val="339966"/>
                </a:solidFill>
                <a:latin typeface="Monotype Corsiva" pitchFamily="66" charset="0"/>
                <a:cs typeface="Arial"/>
              </a:rPr>
            </a:br>
            <a:endParaRPr lang="ru-RU" sz="6600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3929066"/>
            <a:ext cx="4357718" cy="15716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Чолак Елена </a:t>
            </a: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Геннадьевна,</a:t>
            </a:r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  <a:latin typeface="Monotype Corsiva" pitchFamily="66" charset="0"/>
              </a:rPr>
              <a:t>учитель начальных </a:t>
            </a:r>
            <a:r>
              <a:rPr lang="ru-RU" sz="2400" b="1" dirty="0" smtClean="0">
                <a:solidFill>
                  <a:srgbClr val="00B050"/>
                </a:solidFill>
                <a:latin typeface="Monotype Corsiva" pitchFamily="66" charset="0"/>
              </a:rPr>
              <a:t>классов,</a:t>
            </a:r>
            <a:r>
              <a:rPr lang="ru-RU" sz="2400" b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endParaRPr lang="ru-RU" sz="2400" b="1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r>
              <a:rPr lang="ru-RU" sz="2400" b="1" dirty="0" smtClean="0">
                <a:solidFill>
                  <a:srgbClr val="00B050"/>
                </a:solidFill>
                <a:latin typeface="Monotype Corsiva" pitchFamily="66" charset="0"/>
              </a:rPr>
              <a:t>МКОУ </a:t>
            </a:r>
            <a:r>
              <a:rPr lang="ru-RU" sz="2400" b="1" dirty="0" smtClean="0">
                <a:solidFill>
                  <a:srgbClr val="00B050"/>
                </a:solidFill>
                <a:latin typeface="Monotype Corsiva" pitchFamily="66" charset="0"/>
              </a:rPr>
              <a:t>Газ-Салинская средняя общеобразовательная школа</a:t>
            </a:r>
            <a:endParaRPr lang="ru-RU" sz="2800" b="1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endParaRPr lang="ru-RU" sz="2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3" descr="Deti-chitayut-knigi-full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58" y="3482554"/>
            <a:ext cx="4500594" cy="3375446"/>
          </a:xfrm>
          <a:prstGeom prst="rect">
            <a:avLst/>
          </a:prstGeom>
        </p:spPr>
      </p:pic>
      <p:sp>
        <p:nvSpPr>
          <p:cNvPr id="7" name="Управляющая кнопка: сведения 6">
            <a:hlinkClick r:id="" action="ppaction://hlinkshowjump?jump=lastslide" highlightClick="1"/>
          </p:cNvPr>
          <p:cNvSpPr/>
          <p:nvPr/>
        </p:nvSpPr>
        <p:spPr>
          <a:xfrm>
            <a:off x="8358214" y="6072206"/>
            <a:ext cx="428628" cy="428628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928670"/>
            <a:ext cx="2890851" cy="35777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728" y="4929198"/>
            <a:ext cx="62151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1B808"/>
                </a:solidFill>
                <a:latin typeface="Constantia" pitchFamily="18" charset="0"/>
              </a:rPr>
              <a:t>Молодец!  Не задерживайся! Прочитай новый текст!</a:t>
            </a:r>
            <a:endParaRPr lang="ru-RU" sz="3200" b="1" dirty="0">
              <a:solidFill>
                <a:srgbClr val="21B808"/>
              </a:solidFill>
              <a:latin typeface="Constantia" pitchFamily="18" charset="0"/>
            </a:endParaRPr>
          </a:p>
        </p:txBody>
      </p:sp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8072462" y="5786454"/>
            <a:ext cx="714380" cy="714380"/>
          </a:xfrm>
          <a:prstGeom prst="actionButtonHome">
            <a:avLst/>
          </a:prstGeom>
          <a:solidFill>
            <a:srgbClr val="00B05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714356"/>
            <a:ext cx="3286140" cy="32861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4414" y="4429132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Constantia" pitchFamily="18" charset="0"/>
              </a:rPr>
              <a:t>Вернись и прочитай текст ещё раз внимательно!</a:t>
            </a:r>
            <a:endParaRPr lang="ru-RU" sz="3200" b="1" dirty="0">
              <a:solidFill>
                <a:srgbClr val="00B050"/>
              </a:solidFill>
              <a:latin typeface="Constantia" pitchFamily="18" charset="0"/>
            </a:endParaRPr>
          </a:p>
        </p:txBody>
      </p:sp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8072462" y="5786454"/>
            <a:ext cx="714380" cy="714380"/>
          </a:xfrm>
          <a:prstGeom prst="actionButtonReturn">
            <a:avLst/>
          </a:prstGeom>
          <a:solidFill>
            <a:srgbClr val="00B050">
              <a:alpha val="5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807249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Constantia" pitchFamily="18" charset="0"/>
              </a:rPr>
              <a:t>Галка и голуби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Галка увидала, что голубей хорошо кормят. Она выбелилась и влетела в голубятню. Голуби подумали, что она голубь, и пустили её. Но галка забылась и закричала по-галочьи. Тогда её голуби прогнали. Галка полетела назад к галкам. Но галки испугались и тоже прогнали её. </a:t>
            </a:r>
          </a:p>
          <a:p>
            <a:pPr algn="r"/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Л.Толстой. </a:t>
            </a:r>
            <a:endParaRPr lang="ru-RU" sz="3600" dirty="0" smtClean="0">
              <a:solidFill>
                <a:srgbClr val="002060"/>
              </a:solidFill>
              <a:latin typeface="Constantia" pitchFamily="18" charset="0"/>
            </a:endParaRPr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4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000496" y="6499225"/>
            <a:ext cx="1081087" cy="358775"/>
          </a:xfrm>
          <a:prstGeom prst="actionButtonForwardNex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144000" cy="1285884"/>
          </a:xfrm>
          <a:prstGeom prst="rect">
            <a:avLst/>
          </a:prstGeom>
          <a:solidFill>
            <a:schemeClr val="accent6">
              <a:lumMod val="60000"/>
              <a:lumOff val="40000"/>
              <a:alpha val="71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14348" y="500042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904406"/>
                </a:solidFill>
                <a:latin typeface="Constantia" pitchFamily="18" charset="0"/>
              </a:rPr>
              <a:t>Почему голуби прогнали галку?</a:t>
            </a:r>
            <a:endParaRPr lang="ru-RU" sz="4000" dirty="0">
              <a:solidFill>
                <a:srgbClr val="904406"/>
              </a:solidFill>
              <a:latin typeface="Constantia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500034" y="1643050"/>
          <a:ext cx="821537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>
            <a:hlinkClick r:id="rId6" action="ppaction://hlinksldjump"/>
          </p:cNvPr>
          <p:cNvSpPr/>
          <p:nvPr/>
        </p:nvSpPr>
        <p:spPr>
          <a:xfrm>
            <a:off x="285720" y="4143380"/>
            <a:ext cx="2857520" cy="2428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6" action="ppaction://hlinksldjump"/>
          </p:cNvPr>
          <p:cNvSpPr/>
          <p:nvPr/>
        </p:nvSpPr>
        <p:spPr>
          <a:xfrm>
            <a:off x="6143636" y="2857496"/>
            <a:ext cx="2857520" cy="22860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7" action="ppaction://hlinksldjump"/>
          </p:cNvPr>
          <p:cNvSpPr/>
          <p:nvPr/>
        </p:nvSpPr>
        <p:spPr>
          <a:xfrm>
            <a:off x="3214678" y="2857496"/>
            <a:ext cx="2786082" cy="22860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928670"/>
            <a:ext cx="2890851" cy="35777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728" y="4929198"/>
            <a:ext cx="62151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1B808"/>
                </a:solidFill>
                <a:latin typeface="Constantia" pitchFamily="18" charset="0"/>
              </a:rPr>
              <a:t>Молодец!  Не задерживайся! Прочитай новый текст!</a:t>
            </a:r>
            <a:endParaRPr lang="ru-RU" sz="3200" b="1" dirty="0">
              <a:solidFill>
                <a:srgbClr val="21B808"/>
              </a:solidFill>
              <a:latin typeface="Constantia" pitchFamily="18" charset="0"/>
            </a:endParaRPr>
          </a:p>
        </p:txBody>
      </p:sp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8072462" y="5786454"/>
            <a:ext cx="714380" cy="714380"/>
          </a:xfrm>
          <a:prstGeom prst="actionButtonHome">
            <a:avLst/>
          </a:prstGeom>
          <a:solidFill>
            <a:srgbClr val="00B05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714356"/>
            <a:ext cx="3286140" cy="32861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4414" y="4429132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Constantia" pitchFamily="18" charset="0"/>
              </a:rPr>
              <a:t>Вернись и прочитай текст ещё раз внимательно!</a:t>
            </a:r>
            <a:endParaRPr lang="ru-RU" sz="3200" b="1" dirty="0">
              <a:solidFill>
                <a:srgbClr val="00B050"/>
              </a:solidFill>
              <a:latin typeface="Constantia" pitchFamily="18" charset="0"/>
            </a:endParaRPr>
          </a:p>
        </p:txBody>
      </p:sp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8072462" y="5786454"/>
            <a:ext cx="714380" cy="714380"/>
          </a:xfrm>
          <a:prstGeom prst="actionButtonReturn">
            <a:avLst/>
          </a:prstGeom>
          <a:solidFill>
            <a:srgbClr val="00B050">
              <a:alpha val="5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807249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Продираешься через ельник, а молодые ёлочки колются:</a:t>
            </a:r>
            <a:br>
              <a:rPr lang="ru-RU" sz="2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- Не трогай нас!</a:t>
            </a:r>
            <a:br>
              <a:rPr lang="ru-RU" sz="2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- Подумаешь, тихонечко задел.</a:t>
            </a:r>
            <a:br>
              <a:rPr lang="ru-RU" sz="2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- И тихонько не задевай. Мы свою одёжку бережём.</a:t>
            </a:r>
            <a:br>
              <a:rPr lang="ru-RU" sz="2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- Да что за одёжка у вас такая особенная?</a:t>
            </a:r>
            <a:br>
              <a:rPr lang="ru-RU" sz="2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- Иголки наши  зелёные – не листья. Не меняются каждое лето.</a:t>
            </a:r>
            <a:br>
              <a:rPr lang="ru-RU" sz="2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- Так что?</a:t>
            </a:r>
            <a:br>
              <a:rPr lang="ru-RU" sz="2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- Вот выросла свеженькая еловая лапка, а иголки на ней сменятся только через семь лет.</a:t>
            </a:r>
            <a:br>
              <a:rPr lang="ru-RU" sz="2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- Да, это не скоро.</a:t>
            </a:r>
            <a:br>
              <a:rPr lang="ru-RU" sz="2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- Вот и приходится беречь</a:t>
            </a:r>
            <a:r>
              <a:rPr lang="ru-RU" sz="30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!</a:t>
            </a:r>
            <a:endParaRPr lang="ru-RU" sz="3000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000496" y="6499225"/>
            <a:ext cx="1081087" cy="358775"/>
          </a:xfrm>
          <a:prstGeom prst="actionButtonForwardNex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14290"/>
            <a:ext cx="9144000" cy="1285884"/>
          </a:xfrm>
          <a:prstGeom prst="rect">
            <a:avLst/>
          </a:prstGeom>
          <a:solidFill>
            <a:srgbClr val="92D05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Constantia" pitchFamily="18" charset="0"/>
              </a:rPr>
              <a:t>Почему ёлочки берегут свою одежду?</a:t>
            </a:r>
            <a:r>
              <a:rPr lang="ru-RU" b="1" dirty="0" smtClean="0">
                <a:solidFill>
                  <a:srgbClr val="7030A0"/>
                </a:solidFill>
                <a:latin typeface="Constantia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Constantia" pitchFamily="18" charset="0"/>
              </a:rPr>
            </a:br>
            <a:endParaRPr lang="ru-RU" b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415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dirty="0">
              <a:solidFill>
                <a:srgbClr val="FF3399"/>
              </a:solidFill>
              <a:latin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428596" y="2143116"/>
          <a:ext cx="8286808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>
            <a:hlinkClick r:id="rId6" action="ppaction://hlinksldjump"/>
          </p:cNvPr>
          <p:cNvSpPr/>
          <p:nvPr/>
        </p:nvSpPr>
        <p:spPr>
          <a:xfrm>
            <a:off x="642910" y="2071678"/>
            <a:ext cx="8001056" cy="128588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6" action="ppaction://hlinksldjump"/>
          </p:cNvPr>
          <p:cNvSpPr/>
          <p:nvPr/>
        </p:nvSpPr>
        <p:spPr>
          <a:xfrm>
            <a:off x="642910" y="3571876"/>
            <a:ext cx="8072494" cy="10715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7" action="ppaction://hlinksldjump"/>
          </p:cNvPr>
          <p:cNvSpPr/>
          <p:nvPr/>
        </p:nvSpPr>
        <p:spPr>
          <a:xfrm>
            <a:off x="642910" y="4929198"/>
            <a:ext cx="8143932" cy="128588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928670"/>
            <a:ext cx="2890851" cy="35777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4429132"/>
            <a:ext cx="828680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800" b="1" dirty="0" smtClean="0">
              <a:solidFill>
                <a:srgbClr val="21B808"/>
              </a:solidFill>
              <a:latin typeface="Constantia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21B808"/>
                </a:solidFill>
                <a:latin typeface="Constantia" pitchFamily="18" charset="0"/>
              </a:rPr>
              <a:t>Молодец! Ты справился!  </a:t>
            </a:r>
            <a:endParaRPr lang="ru-RU" sz="4400" b="1" dirty="0">
              <a:solidFill>
                <a:srgbClr val="21B808"/>
              </a:solidFill>
              <a:latin typeface="Constantia" pitchFamily="18" charset="0"/>
            </a:endParaRPr>
          </a:p>
        </p:txBody>
      </p:sp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8072462" y="5786454"/>
            <a:ext cx="714380" cy="714380"/>
          </a:xfrm>
          <a:prstGeom prst="actionButtonHome">
            <a:avLst/>
          </a:prstGeom>
          <a:solidFill>
            <a:srgbClr val="00B05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714356"/>
            <a:ext cx="3286140" cy="32861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4414" y="4429132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Constantia" pitchFamily="18" charset="0"/>
              </a:rPr>
              <a:t>Вернись и прочитай текст ещё раз внимательно!</a:t>
            </a:r>
            <a:endParaRPr lang="ru-RU" sz="3200" b="1" dirty="0">
              <a:solidFill>
                <a:srgbClr val="00B050"/>
              </a:solidFill>
              <a:latin typeface="Constantia" pitchFamily="18" charset="0"/>
            </a:endParaRPr>
          </a:p>
        </p:txBody>
      </p:sp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8072462" y="5786454"/>
            <a:ext cx="714380" cy="714380"/>
          </a:xfrm>
          <a:prstGeom prst="actionButtonReturn">
            <a:avLst/>
          </a:prstGeom>
          <a:solidFill>
            <a:srgbClr val="00B050">
              <a:alpha val="5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8358246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i="1" u="sng" dirty="0" smtClean="0">
                <a:solidFill>
                  <a:srgbClr val="009900"/>
                </a:solidFill>
                <a:latin typeface="Monotype Corsiva" pitchFamily="66" charset="0"/>
              </a:rPr>
              <a:t>Прочитай </a:t>
            </a:r>
          </a:p>
          <a:p>
            <a:pPr algn="ctr"/>
            <a:r>
              <a:rPr lang="ru-RU" sz="6600" b="1" i="1" u="sng" dirty="0" smtClean="0">
                <a:solidFill>
                  <a:srgbClr val="009900"/>
                </a:solidFill>
                <a:latin typeface="Monotype Corsiva" pitchFamily="66" charset="0"/>
              </a:rPr>
              <a:t>внимательно  </a:t>
            </a:r>
            <a:r>
              <a:rPr lang="ru-RU" sz="6600" b="1" i="1" u="sng" dirty="0" smtClean="0">
                <a:solidFill>
                  <a:srgbClr val="009900"/>
                </a:solidFill>
                <a:latin typeface="Monotype Corsiva" pitchFamily="66" charset="0"/>
              </a:rPr>
              <a:t>текст, </a:t>
            </a:r>
            <a:r>
              <a:rPr lang="ru-RU" sz="6600" b="1" i="1" u="sng" dirty="0" smtClean="0">
                <a:solidFill>
                  <a:srgbClr val="009900"/>
                </a:solidFill>
                <a:latin typeface="Monotype Corsiva" pitchFamily="66" charset="0"/>
              </a:rPr>
              <a:t>приготовься </a:t>
            </a:r>
          </a:p>
          <a:p>
            <a:pPr algn="ctr"/>
            <a:r>
              <a:rPr lang="ru-RU" sz="6600" b="1" i="1" u="sng" dirty="0" smtClean="0">
                <a:solidFill>
                  <a:srgbClr val="009900"/>
                </a:solidFill>
                <a:latin typeface="Monotype Corsiva" pitchFamily="66" charset="0"/>
              </a:rPr>
              <a:t>ответить</a:t>
            </a:r>
            <a:br>
              <a:rPr lang="ru-RU" sz="6600" b="1" i="1" u="sng" dirty="0" smtClean="0">
                <a:solidFill>
                  <a:srgbClr val="009900"/>
                </a:solidFill>
                <a:latin typeface="Monotype Corsiva" pitchFamily="66" charset="0"/>
              </a:rPr>
            </a:br>
            <a:r>
              <a:rPr lang="ru-RU" sz="6600" b="1" i="1" u="sng" dirty="0" smtClean="0">
                <a:solidFill>
                  <a:srgbClr val="009900"/>
                </a:solidFill>
                <a:latin typeface="Monotype Corsiva" pitchFamily="66" charset="0"/>
              </a:rPr>
              <a:t>на </a:t>
            </a:r>
            <a:r>
              <a:rPr lang="ru-RU" sz="6600" b="1" i="1" u="sng" dirty="0" smtClean="0">
                <a:solidFill>
                  <a:srgbClr val="009900"/>
                </a:solidFill>
                <a:latin typeface="Monotype Corsiva" pitchFamily="66" charset="0"/>
              </a:rPr>
              <a:t>вопросы. Щёлкни верный ответ</a:t>
            </a:r>
            <a:r>
              <a:rPr lang="ru-RU" sz="6600" i="1" u="sng" dirty="0" smtClean="0">
                <a:solidFill>
                  <a:srgbClr val="009900"/>
                </a:solidFill>
                <a:latin typeface="Monotype Corsiva" pitchFamily="66" charset="0"/>
              </a:rPr>
              <a:t>!</a:t>
            </a:r>
            <a:r>
              <a:rPr lang="ru-RU" sz="6600" i="1" dirty="0" smtClean="0">
                <a:solidFill>
                  <a:srgbClr val="009900"/>
                </a:solidFill>
                <a:latin typeface="Monotype Corsiva" pitchFamily="66" charset="0"/>
              </a:rPr>
              <a:t/>
            </a:r>
            <a:br>
              <a:rPr lang="ru-RU" sz="6600" i="1" dirty="0" smtClean="0">
                <a:solidFill>
                  <a:srgbClr val="009900"/>
                </a:solidFill>
                <a:latin typeface="Monotype Corsiva" pitchFamily="66" charset="0"/>
              </a:rPr>
            </a:br>
            <a:endParaRPr lang="ru-RU" sz="6600" dirty="0"/>
          </a:p>
        </p:txBody>
      </p:sp>
      <p:pic>
        <p:nvPicPr>
          <p:cNvPr id="3" name="Рисунок 2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backgroundRemoval t="0" b="100000" l="294" r="1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48" y="3429000"/>
            <a:ext cx="1552008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285728"/>
            <a:ext cx="850112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462B5"/>
                </a:solidFill>
                <a:latin typeface="Monotype Corsiva" pitchFamily="66" charset="0"/>
              </a:rPr>
              <a:t>Информационные источники</a:t>
            </a:r>
          </a:p>
          <a:p>
            <a:r>
              <a:rPr lang="ru-RU" dirty="0" smtClean="0">
                <a:solidFill>
                  <a:srgbClr val="3333FF"/>
                </a:solidFill>
                <a:cs typeface="Times New Roman" pitchFamily="18" charset="0"/>
                <a:hlinkClick r:id="rId2"/>
              </a:rPr>
              <a:t>Фон</a:t>
            </a:r>
            <a:r>
              <a:rPr lang="ru-RU" dirty="0" smtClean="0">
                <a:solidFill>
                  <a:srgbClr val="3333FF"/>
                </a:solidFill>
                <a:latin typeface="+mj-lt"/>
                <a:cs typeface="Times New Roman" pitchFamily="18" charset="0"/>
              </a:rPr>
              <a:t> </a:t>
            </a:r>
          </a:p>
          <a:p>
            <a:r>
              <a:rPr lang="ru-RU" sz="2000" b="1" dirty="0" smtClean="0">
                <a:solidFill>
                  <a:srgbClr val="F462B5"/>
                </a:solidFill>
                <a:latin typeface="Monotype Corsiva" pitchFamily="66" charset="0"/>
              </a:rPr>
              <a:t>Слайд 1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Читающие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дети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rgbClr val="F462B5"/>
                </a:solidFill>
                <a:latin typeface="Monotype Corsiva" pitchFamily="66" charset="0"/>
              </a:rPr>
              <a:t>Слайд 2</a:t>
            </a:r>
          </a:p>
          <a:p>
            <a:r>
              <a:rPr lang="ru-RU" dirty="0" smtClean="0">
                <a:solidFill>
                  <a:schemeClr val="lt1"/>
                </a:solidFill>
                <a:hlinkClick r:id="rId4"/>
              </a:rPr>
              <a:t>Книга и очки</a:t>
            </a:r>
            <a:endParaRPr lang="ru-RU" dirty="0" smtClean="0">
              <a:solidFill>
                <a:schemeClr val="lt1"/>
              </a:solidFill>
            </a:endParaRPr>
          </a:p>
          <a:p>
            <a:r>
              <a:rPr lang="ru-RU" sz="2000" b="1" dirty="0" smtClean="0">
                <a:solidFill>
                  <a:srgbClr val="F462B5"/>
                </a:solidFill>
                <a:latin typeface="Monotype Corsiva" pitchFamily="66" charset="0"/>
              </a:rPr>
              <a:t>Слайд 7,11, 15,19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hlinkClick r:id="rId5"/>
              </a:rPr>
              <a:t>Мальчик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rgbClr val="3333FF"/>
                </a:solidFill>
                <a:ea typeface="Times New Roman" pitchFamily="18" charset="0"/>
                <a:cs typeface="Arial" pitchFamily="34" charset="0"/>
              </a:rPr>
              <a:t>Звук  «Аплодисменты»</a:t>
            </a:r>
            <a:r>
              <a:rPr lang="en-US" dirty="0" smtClean="0">
                <a:solidFill>
                  <a:srgbClr val="3333FF"/>
                </a:solidFill>
                <a:ea typeface="Times New Roman" pitchFamily="18" charset="0"/>
                <a:cs typeface="Arial" pitchFamily="34" charset="0"/>
              </a:rPr>
              <a:t>   - Microsoft Office PowerPoint 2007</a:t>
            </a:r>
            <a:endParaRPr lang="en-US" dirty="0" smtClean="0">
              <a:solidFill>
                <a:srgbClr val="3333FF"/>
              </a:solidFill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F462B5"/>
                </a:solidFill>
                <a:latin typeface="Monotype Corsiva" pitchFamily="66" charset="0"/>
              </a:rPr>
              <a:t>Слайд 8,12, 16,20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hlinkClick r:id="rId6"/>
              </a:rPr>
              <a:t>Смущенный мальчик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 smtClean="0">
              <a:solidFill>
                <a:srgbClr val="3333FF"/>
              </a:solidFill>
            </a:endParaRPr>
          </a:p>
          <a:p>
            <a:endParaRPr lang="ru-RU" dirty="0">
              <a:solidFill>
                <a:srgbClr val="F462B5"/>
              </a:solidFill>
              <a:latin typeface="Monotype Corsiva" pitchFamily="66" charset="0"/>
            </a:endParaRPr>
          </a:p>
        </p:txBody>
      </p:sp>
      <p:sp>
        <p:nvSpPr>
          <p:cNvPr id="4" name="Управляющая кнопка: домой 3">
            <a:hlinkClick r:id="rId7" action="ppaction://hlinksldjump" highlightClick="1"/>
          </p:cNvPr>
          <p:cNvSpPr/>
          <p:nvPr/>
        </p:nvSpPr>
        <p:spPr>
          <a:xfrm>
            <a:off x="8215338" y="5857892"/>
            <a:ext cx="571504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ru-RU" sz="3600" i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ru-RU" sz="3600" i="1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ru-RU" sz="3600" i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ru-RU" b="1" i="1" dirty="0" smtClean="0">
                <a:solidFill>
                  <a:schemeClr val="folHlink"/>
                </a:solidFill>
                <a:latin typeface="Monotype Corsiva" pitchFamily="66" charset="0"/>
              </a:rPr>
              <a:t>Выбери доступный тебе  уровень и читай вслух .</a:t>
            </a:r>
            <a:r>
              <a:rPr lang="ru-RU" b="1" i="1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ru-RU" b="1" i="1" dirty="0" smtClean="0">
                <a:solidFill>
                  <a:schemeClr val="folHlink"/>
                </a:solidFill>
                <a:latin typeface="Times New Roman" pitchFamily="18" charset="0"/>
              </a:rPr>
            </a:b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3857620" y="1643050"/>
            <a:ext cx="1500198" cy="1500198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6" action="ppaction://hlinksldjump"/>
          </p:cNvPr>
          <p:cNvSpPr/>
          <p:nvPr/>
        </p:nvSpPr>
        <p:spPr>
          <a:xfrm>
            <a:off x="3571868" y="1571612"/>
            <a:ext cx="2071702" cy="150019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6" action="ppaction://hlinksldjump"/>
          </p:cNvPr>
          <p:cNvSpPr/>
          <p:nvPr/>
        </p:nvSpPr>
        <p:spPr>
          <a:xfrm>
            <a:off x="3643306" y="1714488"/>
            <a:ext cx="1928826" cy="135732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7" action="ppaction://hlinksldjump"/>
          </p:cNvPr>
          <p:cNvSpPr/>
          <p:nvPr/>
        </p:nvSpPr>
        <p:spPr>
          <a:xfrm>
            <a:off x="5357818" y="3143248"/>
            <a:ext cx="1571636" cy="150019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hlinkClick r:id="rId8" action="ppaction://hlinksldjump"/>
          </p:cNvPr>
          <p:cNvSpPr/>
          <p:nvPr/>
        </p:nvSpPr>
        <p:spPr>
          <a:xfrm>
            <a:off x="3786182" y="4714884"/>
            <a:ext cx="1714512" cy="1500198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9" action="ppaction://hlinksldjump"/>
          </p:cNvPr>
          <p:cNvSpPr/>
          <p:nvPr/>
        </p:nvSpPr>
        <p:spPr>
          <a:xfrm>
            <a:off x="2285984" y="3214686"/>
            <a:ext cx="1571636" cy="135732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  <a:latin typeface="Constantia" pitchFamily="18" charset="0"/>
              </a:rPr>
              <a:t>ДЕДУШКА.</a:t>
            </a:r>
            <a:br>
              <a:rPr lang="ru-RU" dirty="0" smtClean="0">
                <a:solidFill>
                  <a:srgbClr val="002060"/>
                </a:solidFill>
                <a:latin typeface="Constantia" pitchFamily="18" charset="0"/>
              </a:rPr>
            </a:br>
            <a:endParaRPr lang="ru-RU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800" dirty="0" smtClean="0">
                <a:solidFill>
                  <a:srgbClr val="002060"/>
                </a:solidFill>
                <a:latin typeface="Constantia" pitchFamily="18" charset="0"/>
              </a:rPr>
              <a:t>Мальчики Миша и Серёжа жили у деда. Они помогали деду сушить сеть. Дедушка учил мальчиков ловить рыбу. Ребята любили работать с дедом.</a:t>
            </a:r>
          </a:p>
          <a:p>
            <a:pPr>
              <a:buNone/>
            </a:pPr>
            <a:r>
              <a:rPr lang="ru-RU" sz="4800" dirty="0" smtClean="0">
                <a:solidFill>
                  <a:srgbClr val="002060"/>
                </a:solidFill>
                <a:latin typeface="Constantia" pitchFamily="18" charset="0"/>
              </a:rPr>
              <a:t> 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</a:t>
            </a:r>
          </a:p>
          <a:p>
            <a:endParaRPr lang="ru-RU" dirty="0"/>
          </a:p>
        </p:txBody>
      </p:sp>
      <p:sp>
        <p:nvSpPr>
          <p:cNvPr id="4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000496" y="6499225"/>
            <a:ext cx="1081087" cy="358775"/>
          </a:xfrm>
          <a:prstGeom prst="actionButtonForwardNex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FF00">
              <a:alpha val="46000"/>
            </a:srgbClr>
          </a:solidFill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Чему учил дедушка мальчиков?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785786" y="1714488"/>
            <a:ext cx="7929618" cy="121444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6" action="ppaction://hlinksldjump"/>
          </p:cNvPr>
          <p:cNvSpPr/>
          <p:nvPr/>
        </p:nvSpPr>
        <p:spPr>
          <a:xfrm>
            <a:off x="785786" y="4714884"/>
            <a:ext cx="7929618" cy="11430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7" action="ppaction://hlinksldjump"/>
          </p:cNvPr>
          <p:cNvSpPr/>
          <p:nvPr/>
        </p:nvSpPr>
        <p:spPr>
          <a:xfrm>
            <a:off x="785786" y="3286124"/>
            <a:ext cx="7929618" cy="11430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928670"/>
            <a:ext cx="2890851" cy="35777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728" y="4929198"/>
            <a:ext cx="62151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1B808"/>
                </a:solidFill>
                <a:latin typeface="Constantia" pitchFamily="18" charset="0"/>
              </a:rPr>
              <a:t>Молодец!  Не задерживайся! Прочитай новый текст!</a:t>
            </a:r>
            <a:endParaRPr lang="ru-RU" sz="3200" b="1" dirty="0">
              <a:solidFill>
                <a:srgbClr val="21B808"/>
              </a:solidFill>
              <a:latin typeface="Constantia" pitchFamily="18" charset="0"/>
            </a:endParaRPr>
          </a:p>
        </p:txBody>
      </p:sp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8072462" y="5786454"/>
            <a:ext cx="714380" cy="714380"/>
          </a:xfrm>
          <a:prstGeom prst="actionButtonHome">
            <a:avLst/>
          </a:prstGeom>
          <a:solidFill>
            <a:srgbClr val="00B05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714356"/>
            <a:ext cx="3286140" cy="32861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4414" y="4429132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Constantia" pitchFamily="18" charset="0"/>
              </a:rPr>
              <a:t>Вернись и прочитай текст ещё раз внимательно!</a:t>
            </a:r>
            <a:endParaRPr lang="ru-RU" sz="3200" b="1" dirty="0">
              <a:solidFill>
                <a:srgbClr val="00B050"/>
              </a:solidFill>
              <a:latin typeface="Constantia" pitchFamily="18" charset="0"/>
            </a:endParaRPr>
          </a:p>
        </p:txBody>
      </p:sp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8072462" y="5786454"/>
            <a:ext cx="714380" cy="714380"/>
          </a:xfrm>
          <a:prstGeom prst="actionButtonReturn">
            <a:avLst/>
          </a:prstGeom>
          <a:solidFill>
            <a:srgbClr val="00B050">
              <a:alpha val="5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143932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002060"/>
                </a:solidFill>
                <a:latin typeface="Constantia" pitchFamily="18" charset="0"/>
              </a:rPr>
              <a:t>Лев  и медведь добыли  мясо и стали за него драться. Медведь не хотел уступить, и лев не уступал. Они так долго бились, что ослабели оба и легли. Лисица увидала их мясо, подхватила его и убежала.</a:t>
            </a:r>
          </a:p>
          <a:p>
            <a:pPr algn="ctr">
              <a:buNone/>
            </a:pPr>
            <a:endParaRPr lang="ru-RU" sz="4000" dirty="0" smtClean="0">
              <a:latin typeface="Constantia" pitchFamily="18" charset="0"/>
            </a:endParaRPr>
          </a:p>
          <a:p>
            <a:pPr algn="r">
              <a:buNone/>
            </a:pPr>
            <a:r>
              <a:rPr lang="ru-RU" sz="3200" dirty="0" smtClean="0">
                <a:solidFill>
                  <a:srgbClr val="002060"/>
                </a:solidFill>
                <a:latin typeface="Constantia" pitchFamily="18" charset="0"/>
              </a:rPr>
              <a:t>Л.Н.Толстой</a:t>
            </a:r>
            <a:endParaRPr lang="ru-RU" sz="1400" dirty="0" smtClean="0">
              <a:solidFill>
                <a:srgbClr val="002060"/>
              </a:solidFill>
              <a:latin typeface="Constantia" pitchFamily="18" charset="0"/>
            </a:endParaRPr>
          </a:p>
          <a:p>
            <a:endParaRPr lang="ru-RU" dirty="0">
              <a:latin typeface="Constantia" pitchFamily="18" charset="0"/>
            </a:endParaRPr>
          </a:p>
        </p:txBody>
      </p:sp>
      <p:sp>
        <p:nvSpPr>
          <p:cNvPr id="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000496" y="6499225"/>
            <a:ext cx="1081087" cy="358775"/>
          </a:xfrm>
          <a:prstGeom prst="actionButtonForwardNex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85728"/>
            <a:ext cx="9144000" cy="1285884"/>
          </a:xfrm>
          <a:prstGeom prst="rect">
            <a:avLst/>
          </a:prstGeom>
          <a:solidFill>
            <a:srgbClr val="92D050">
              <a:alpha val="67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357167"/>
            <a:ext cx="8786842" cy="1200329"/>
          </a:xfrm>
          <a:prstGeom prst="rect">
            <a:avLst/>
          </a:prstGeom>
          <a:solidFill>
            <a:srgbClr val="21B808">
              <a:alpha val="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Кто из животных победил в борьбе за мясо?</a:t>
            </a:r>
            <a:endParaRPr lang="ru-RU" sz="3600" dirty="0">
              <a:solidFill>
                <a:srgbClr val="002060"/>
              </a:solidFill>
              <a:latin typeface="Constantia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928662" y="2285992"/>
          <a:ext cx="7119966" cy="3246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>
            <a:hlinkClick r:id="rId6" action="ppaction://hlinksldjump"/>
          </p:cNvPr>
          <p:cNvSpPr/>
          <p:nvPr/>
        </p:nvSpPr>
        <p:spPr>
          <a:xfrm>
            <a:off x="3000364" y="1928802"/>
            <a:ext cx="2928958" cy="16430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6" action="ppaction://hlinksldjump"/>
          </p:cNvPr>
          <p:cNvSpPr/>
          <p:nvPr/>
        </p:nvSpPr>
        <p:spPr>
          <a:xfrm>
            <a:off x="1714480" y="4286256"/>
            <a:ext cx="2428892" cy="17145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7" action="ppaction://hlinksldjump"/>
          </p:cNvPr>
          <p:cNvSpPr/>
          <p:nvPr/>
        </p:nvSpPr>
        <p:spPr>
          <a:xfrm>
            <a:off x="4714876" y="4429132"/>
            <a:ext cx="2571768" cy="135732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337</Words>
  <PresentationFormat>Экран (4:3)</PresentationFormat>
  <Paragraphs>58</Paragraphs>
  <Slides>20</Slides>
  <Notes>0</Notes>
  <HiddenSlides>9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Тренажёр  "Работаем над техникой чтения" </vt:lpstr>
      <vt:lpstr>Слайд 2</vt:lpstr>
      <vt:lpstr>  Выбери доступный тебе  уровень и читай вслух . </vt:lpstr>
      <vt:lpstr> ДЕДУШКА. </vt:lpstr>
      <vt:lpstr>Чему учил дедушка мальчиков?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 Почему ёлочки берегут свою одежду? 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Алёна</cp:lastModifiedBy>
  <cp:revision>41</cp:revision>
  <dcterms:created xsi:type="dcterms:W3CDTF">2013-10-10T17:17:59Z</dcterms:created>
  <dcterms:modified xsi:type="dcterms:W3CDTF">2013-11-27T04:59:30Z</dcterms:modified>
</cp:coreProperties>
</file>