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1" r:id="rId4"/>
    <p:sldId id="263" r:id="rId5"/>
    <p:sldId id="262" r:id="rId6"/>
    <p:sldId id="264" r:id="rId7"/>
    <p:sldId id="270" r:id="rId8"/>
    <p:sldId id="271" r:id="rId9"/>
    <p:sldId id="258" r:id="rId10"/>
    <p:sldId id="259" r:id="rId11"/>
    <p:sldId id="260" r:id="rId12"/>
    <p:sldId id="268" r:id="rId13"/>
    <p:sldId id="269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clrMru>
    <a:srgbClr val="002776"/>
    <a:srgbClr val="00339A"/>
    <a:srgbClr val="01316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>
        <p:scale>
          <a:sx n="71" d="100"/>
          <a:sy n="71" d="100"/>
        </p:scale>
        <p:origin x="-630" y="-60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04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7979496064437728E-2"/>
          <c:y val="3.9640624144337736E-2"/>
          <c:w val="0.77375220873396466"/>
          <c:h val="0.7579083461239711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ясли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2006-2007</c:v>
                </c:pt>
                <c:pt idx="1">
                  <c:v>2007-2008</c:v>
                </c:pt>
                <c:pt idx="2">
                  <c:v>2008-2009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10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сад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2006-2007</c:v>
                </c:pt>
                <c:pt idx="1">
                  <c:v>2007-2008</c:v>
                </c:pt>
                <c:pt idx="2">
                  <c:v>2008-2009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</c:ser>
        <c:axId val="89045632"/>
        <c:axId val="89047424"/>
      </c:barChart>
      <c:catAx>
        <c:axId val="89045632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89047424"/>
        <c:crosses val="autoZero"/>
        <c:auto val="1"/>
        <c:lblAlgn val="ctr"/>
        <c:lblOffset val="100"/>
      </c:catAx>
      <c:valAx>
        <c:axId val="890474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890456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0562295406635981"/>
          <c:y val="0.91777514534748084"/>
          <c:w val="0.39863030672543831"/>
          <c:h val="8.2224854652519205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I группа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2006-2007</c:v>
                </c:pt>
                <c:pt idx="1">
                  <c:v>2007-2008</c:v>
                </c:pt>
                <c:pt idx="2">
                  <c:v>2008-2009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133</c:v>
                </c:pt>
                <c:pt idx="1">
                  <c:v>137</c:v>
                </c:pt>
                <c:pt idx="2">
                  <c:v>116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 группа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2006-2007</c:v>
                </c:pt>
                <c:pt idx="1">
                  <c:v>2007-2008</c:v>
                </c:pt>
                <c:pt idx="2">
                  <c:v>2008-2009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150</c:v>
                </c:pt>
                <c:pt idx="1">
                  <c:v>154</c:v>
                </c:pt>
                <c:pt idx="2">
                  <c:v>171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III группа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2006-2007</c:v>
                </c:pt>
                <c:pt idx="1">
                  <c:v>2007-2008</c:v>
                </c:pt>
                <c:pt idx="2">
                  <c:v>2008-2009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9</c:v>
                </c:pt>
              </c:numCache>
            </c:numRef>
          </c:val>
        </c:ser>
        <c:axId val="88901888"/>
        <c:axId val="88911872"/>
      </c:barChart>
      <c:catAx>
        <c:axId val="8890188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8911872"/>
        <c:crosses val="autoZero"/>
        <c:auto val="1"/>
        <c:lblAlgn val="ctr"/>
        <c:lblOffset val="100"/>
      </c:catAx>
      <c:valAx>
        <c:axId val="889118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890188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 часто болеющих детей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Лист1!$A$2:$A$5</c:f>
              <c:strCache>
                <c:ptCount val="3"/>
                <c:pt idx="0">
                  <c:v>2006-2007</c:v>
                </c:pt>
                <c:pt idx="1">
                  <c:v>2007-2008</c:v>
                </c:pt>
                <c:pt idx="2">
                  <c:v>2008-2009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</c:v>
                </c:pt>
                <c:pt idx="1">
                  <c:v>15</c:v>
                </c:pt>
                <c:pt idx="2">
                  <c:v>12</c:v>
                </c:pt>
              </c:numCache>
            </c:numRef>
          </c:val>
        </c:ser>
        <c:axId val="88923520"/>
        <c:axId val="89031808"/>
      </c:barChart>
      <c:catAx>
        <c:axId val="8892352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9031808"/>
        <c:crosses val="autoZero"/>
        <c:auto val="1"/>
        <c:lblAlgn val="ctr"/>
        <c:lblOffset val="100"/>
      </c:catAx>
      <c:valAx>
        <c:axId val="89031808"/>
        <c:scaling>
          <c:orientation val="minMax"/>
        </c:scaling>
        <c:axPos val="l"/>
        <c:majorGridlines/>
        <c:numFmt formatCode="General" sourceLinked="1"/>
        <c:tickLblPos val="nextTo"/>
        <c:crossAx val="8892352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детей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2006-2007</c:v>
                </c:pt>
                <c:pt idx="1">
                  <c:v>2007-2008</c:v>
                </c:pt>
                <c:pt idx="2">
                  <c:v>2008-2009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78</c:v>
                </c:pt>
                <c:pt idx="1">
                  <c:v>109</c:v>
                </c:pt>
                <c:pt idx="2">
                  <c:v>116</c:v>
                </c:pt>
              </c:numCache>
            </c:numRef>
          </c:val>
        </c:ser>
        <c:axId val="89682304"/>
        <c:axId val="89683840"/>
      </c:barChart>
      <c:catAx>
        <c:axId val="8968230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9683840"/>
        <c:crosses val="autoZero"/>
        <c:auto val="1"/>
        <c:lblAlgn val="ctr"/>
        <c:lblOffset val="100"/>
      </c:catAx>
      <c:valAx>
        <c:axId val="896838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968230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2FC9CB-166E-424F-BF93-E40C6D206E57}" type="doc">
      <dgm:prSet loTypeId="urn:microsoft.com/office/officeart/2005/8/layout/radial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170A07-3111-4D2C-87F5-23CAB182B240}">
      <dgm:prSet phldrT="[Текст]"/>
      <dgm:spPr/>
      <dgm:t>
        <a:bodyPr/>
        <a:lstStyle/>
        <a:p>
          <a:r>
            <a:rPr lang="ru-RU" b="1" dirty="0" smtClean="0"/>
            <a:t>Программа «Здоровый  ребенок» </a:t>
          </a:r>
          <a:endParaRPr lang="ru-RU" b="1" dirty="0"/>
        </a:p>
      </dgm:t>
    </dgm:pt>
    <dgm:pt modelId="{A40C216B-5A38-40A1-A9FE-73915C05DF25}" type="parTrans" cxnId="{47279A61-0772-432C-A58A-F734A238CD6D}">
      <dgm:prSet/>
      <dgm:spPr/>
      <dgm:t>
        <a:bodyPr/>
        <a:lstStyle/>
        <a:p>
          <a:endParaRPr lang="ru-RU"/>
        </a:p>
      </dgm:t>
    </dgm:pt>
    <dgm:pt modelId="{35E687C7-99E0-4A19-B0D1-215DB148488A}" type="sibTrans" cxnId="{47279A61-0772-432C-A58A-F734A238CD6D}">
      <dgm:prSet/>
      <dgm:spPr/>
      <dgm:t>
        <a:bodyPr/>
        <a:lstStyle/>
        <a:p>
          <a:endParaRPr lang="ru-RU"/>
        </a:p>
      </dgm:t>
    </dgm:pt>
    <dgm:pt modelId="{E0C5F794-0ED0-420D-BFD9-DBA318100158}">
      <dgm:prSet phldrT="[Текст]"/>
      <dgm:spPr/>
      <dgm:t>
        <a:bodyPr/>
        <a:lstStyle/>
        <a:p>
          <a:r>
            <a:rPr lang="ru-RU" b="1" dirty="0" smtClean="0"/>
            <a:t>Работа с родителями</a:t>
          </a:r>
          <a:endParaRPr lang="ru-RU" b="1" dirty="0"/>
        </a:p>
      </dgm:t>
    </dgm:pt>
    <dgm:pt modelId="{262CC815-C387-417F-8DE0-6440C1A8C751}" type="parTrans" cxnId="{B967B699-5B67-4164-BE15-1F555C1E1446}">
      <dgm:prSet/>
      <dgm:spPr/>
      <dgm:t>
        <a:bodyPr/>
        <a:lstStyle/>
        <a:p>
          <a:endParaRPr lang="ru-RU"/>
        </a:p>
      </dgm:t>
    </dgm:pt>
    <dgm:pt modelId="{A0546D52-5052-4182-AE06-B622D65256B2}" type="sibTrans" cxnId="{B967B699-5B67-4164-BE15-1F555C1E1446}">
      <dgm:prSet/>
      <dgm:spPr/>
      <dgm:t>
        <a:bodyPr/>
        <a:lstStyle/>
        <a:p>
          <a:endParaRPr lang="ru-RU"/>
        </a:p>
      </dgm:t>
    </dgm:pt>
    <dgm:pt modelId="{F79BC634-6A4E-4510-8316-E5DB52B7B858}">
      <dgm:prSet phldrT="[Текст]"/>
      <dgm:spPr/>
      <dgm:t>
        <a:bodyPr/>
        <a:lstStyle/>
        <a:p>
          <a:r>
            <a:rPr lang="ru-RU" b="1" dirty="0" smtClean="0"/>
            <a:t>Работа с детьми</a:t>
          </a:r>
          <a:endParaRPr lang="ru-RU" b="1" dirty="0"/>
        </a:p>
      </dgm:t>
    </dgm:pt>
    <dgm:pt modelId="{6CF6526A-4D8C-40F6-8CC7-0651B68391F4}" type="parTrans" cxnId="{B8B4784D-C673-4D9F-91B5-525282F5A4C5}">
      <dgm:prSet/>
      <dgm:spPr/>
      <dgm:t>
        <a:bodyPr/>
        <a:lstStyle/>
        <a:p>
          <a:endParaRPr lang="ru-RU"/>
        </a:p>
      </dgm:t>
    </dgm:pt>
    <dgm:pt modelId="{761C178E-15B4-462E-8FF5-280BC5D09F02}" type="sibTrans" cxnId="{B8B4784D-C673-4D9F-91B5-525282F5A4C5}">
      <dgm:prSet/>
      <dgm:spPr/>
      <dgm:t>
        <a:bodyPr/>
        <a:lstStyle/>
        <a:p>
          <a:endParaRPr lang="ru-RU"/>
        </a:p>
      </dgm:t>
    </dgm:pt>
    <dgm:pt modelId="{980CB0B8-72DB-4169-AFAA-EC0BFF427C4A}">
      <dgm:prSet phldrT="[Текст]" custT="1"/>
      <dgm:spPr/>
      <dgm:t>
        <a:bodyPr/>
        <a:lstStyle/>
        <a:p>
          <a:r>
            <a:rPr lang="ru-RU" sz="1400" b="1" dirty="0" smtClean="0"/>
            <a:t>Укрепление материально технической базы</a:t>
          </a:r>
          <a:endParaRPr lang="ru-RU" sz="1400" b="1" dirty="0"/>
        </a:p>
      </dgm:t>
    </dgm:pt>
    <dgm:pt modelId="{FFCA9475-BED3-457B-AD76-C86C69918B83}" type="parTrans" cxnId="{0CDDE5C6-97FC-43DE-A43E-7B8B10ADB5E5}">
      <dgm:prSet/>
      <dgm:spPr/>
      <dgm:t>
        <a:bodyPr/>
        <a:lstStyle/>
        <a:p>
          <a:endParaRPr lang="ru-RU"/>
        </a:p>
      </dgm:t>
    </dgm:pt>
    <dgm:pt modelId="{D77E3F5E-9EFB-4CC9-BD17-E623038753A4}" type="sibTrans" cxnId="{0CDDE5C6-97FC-43DE-A43E-7B8B10ADB5E5}">
      <dgm:prSet/>
      <dgm:spPr/>
      <dgm:t>
        <a:bodyPr/>
        <a:lstStyle/>
        <a:p>
          <a:endParaRPr lang="ru-RU"/>
        </a:p>
      </dgm:t>
    </dgm:pt>
    <dgm:pt modelId="{7DFCAD32-DEC5-4B64-870F-9310B1D8DCCA}">
      <dgm:prSet phldrT="[Текст]"/>
      <dgm:spPr/>
      <dgm:t>
        <a:bodyPr/>
        <a:lstStyle/>
        <a:p>
          <a:r>
            <a:rPr lang="ru-RU" b="1" dirty="0" smtClean="0"/>
            <a:t>Работа с педагогами</a:t>
          </a:r>
          <a:endParaRPr lang="ru-RU" b="1" dirty="0"/>
        </a:p>
      </dgm:t>
    </dgm:pt>
    <dgm:pt modelId="{28F7A46A-F061-4109-8815-37AB466A6138}" type="parTrans" cxnId="{BF99C48D-6FFC-4D97-9A3C-A247D9235EFA}">
      <dgm:prSet/>
      <dgm:spPr/>
      <dgm:t>
        <a:bodyPr/>
        <a:lstStyle/>
        <a:p>
          <a:endParaRPr lang="ru-RU"/>
        </a:p>
      </dgm:t>
    </dgm:pt>
    <dgm:pt modelId="{075B10F7-9BEB-457B-9BEC-FCCD22B6843E}" type="sibTrans" cxnId="{BF99C48D-6FFC-4D97-9A3C-A247D9235EFA}">
      <dgm:prSet/>
      <dgm:spPr/>
      <dgm:t>
        <a:bodyPr/>
        <a:lstStyle/>
        <a:p>
          <a:endParaRPr lang="ru-RU"/>
        </a:p>
      </dgm:t>
    </dgm:pt>
    <dgm:pt modelId="{21B9E389-A631-4287-A871-0EB10653D29C}" type="pres">
      <dgm:prSet presAssocID="{932FC9CB-166E-424F-BF93-E40C6D206E5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F6B82F-B474-477E-97BE-07C693F450BB}" type="pres">
      <dgm:prSet presAssocID="{932FC9CB-166E-424F-BF93-E40C6D206E57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D943AD92-2AF2-481A-879D-06B4ABD50524}" type="pres">
      <dgm:prSet presAssocID="{E8170A07-3111-4D2C-87F5-23CAB182B240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0DB69535-21D8-458C-8B0E-31D4FD3F1C45}" type="pres">
      <dgm:prSet presAssocID="{E0C5F794-0ED0-420D-BFD9-DBA318100158}" presName="node" presStyleLbl="vennNode1" presStyleIdx="1" presStyleCnt="5" custScaleX="113011" custRadScaleRad="114964" custRadScaleInc="101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84465-740D-4B5B-9C89-77FBA12266F8}" type="pres">
      <dgm:prSet presAssocID="{F79BC634-6A4E-4510-8316-E5DB52B7B858}" presName="node" presStyleLbl="vennNode1" presStyleIdx="2" presStyleCnt="5" custScaleX="116262" custRadScaleRad="97467" custRadScaleInc="-97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911F1-EF3F-4BCB-99AE-ED96081DF154}" type="pres">
      <dgm:prSet presAssocID="{980CB0B8-72DB-4169-AFAA-EC0BFF427C4A}" presName="node" presStyleLbl="vennNode1" presStyleIdx="3" presStyleCnt="5" custScaleX="123265" custScaleY="104882" custRadScaleRad="99282" custRadScaleInc="-2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4C761-F1B7-4412-9609-DA4E9468C8B8}" type="pres">
      <dgm:prSet presAssocID="{7DFCAD32-DEC5-4B64-870F-9310B1D8DCCA}" presName="node" presStyleLbl="vennNode1" presStyleIdx="4" presStyleCnt="5" custScaleX="111712" custRadScaleRad="117206" custRadScaleInc="-1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05E2E8-FCEB-4D6D-B6F7-68AF45E8C908}" type="presOf" srcId="{932FC9CB-166E-424F-BF93-E40C6D206E57}" destId="{21B9E389-A631-4287-A871-0EB10653D29C}" srcOrd="0" destOrd="0" presId="urn:microsoft.com/office/officeart/2005/8/layout/radial3"/>
    <dgm:cxn modelId="{0CDDE5C6-97FC-43DE-A43E-7B8B10ADB5E5}" srcId="{E8170A07-3111-4D2C-87F5-23CAB182B240}" destId="{980CB0B8-72DB-4169-AFAA-EC0BFF427C4A}" srcOrd="2" destOrd="0" parTransId="{FFCA9475-BED3-457B-AD76-C86C69918B83}" sibTransId="{D77E3F5E-9EFB-4CC9-BD17-E623038753A4}"/>
    <dgm:cxn modelId="{26DD2E1A-B680-4F90-9FA8-143F5558305E}" type="presOf" srcId="{E0C5F794-0ED0-420D-BFD9-DBA318100158}" destId="{0DB69535-21D8-458C-8B0E-31D4FD3F1C45}" srcOrd="0" destOrd="0" presId="urn:microsoft.com/office/officeart/2005/8/layout/radial3"/>
    <dgm:cxn modelId="{2A92F348-0156-4748-8802-E4693EDF4FCB}" type="presOf" srcId="{E8170A07-3111-4D2C-87F5-23CAB182B240}" destId="{D943AD92-2AF2-481A-879D-06B4ABD50524}" srcOrd="0" destOrd="0" presId="urn:microsoft.com/office/officeart/2005/8/layout/radial3"/>
    <dgm:cxn modelId="{49B3A6A0-154F-4498-9108-7D406D27B7F0}" type="presOf" srcId="{980CB0B8-72DB-4169-AFAA-EC0BFF427C4A}" destId="{63C911F1-EF3F-4BCB-99AE-ED96081DF154}" srcOrd="0" destOrd="0" presId="urn:microsoft.com/office/officeart/2005/8/layout/radial3"/>
    <dgm:cxn modelId="{B8B4784D-C673-4D9F-91B5-525282F5A4C5}" srcId="{E8170A07-3111-4D2C-87F5-23CAB182B240}" destId="{F79BC634-6A4E-4510-8316-E5DB52B7B858}" srcOrd="1" destOrd="0" parTransId="{6CF6526A-4D8C-40F6-8CC7-0651B68391F4}" sibTransId="{761C178E-15B4-462E-8FF5-280BC5D09F02}"/>
    <dgm:cxn modelId="{939205ED-60DB-4C3C-8B27-5FD1F4B62FCD}" type="presOf" srcId="{F79BC634-6A4E-4510-8316-E5DB52B7B858}" destId="{F7E84465-740D-4B5B-9C89-77FBA12266F8}" srcOrd="0" destOrd="0" presId="urn:microsoft.com/office/officeart/2005/8/layout/radial3"/>
    <dgm:cxn modelId="{BF99C48D-6FFC-4D97-9A3C-A247D9235EFA}" srcId="{E8170A07-3111-4D2C-87F5-23CAB182B240}" destId="{7DFCAD32-DEC5-4B64-870F-9310B1D8DCCA}" srcOrd="3" destOrd="0" parTransId="{28F7A46A-F061-4109-8815-37AB466A6138}" sibTransId="{075B10F7-9BEB-457B-9BEC-FCCD22B6843E}"/>
    <dgm:cxn modelId="{27E3F29A-2E03-48FB-9740-7E415452C31F}" type="presOf" srcId="{7DFCAD32-DEC5-4B64-870F-9310B1D8DCCA}" destId="{ED04C761-F1B7-4412-9609-DA4E9468C8B8}" srcOrd="0" destOrd="0" presId="urn:microsoft.com/office/officeart/2005/8/layout/radial3"/>
    <dgm:cxn modelId="{B967B699-5B67-4164-BE15-1F555C1E1446}" srcId="{E8170A07-3111-4D2C-87F5-23CAB182B240}" destId="{E0C5F794-0ED0-420D-BFD9-DBA318100158}" srcOrd="0" destOrd="0" parTransId="{262CC815-C387-417F-8DE0-6440C1A8C751}" sibTransId="{A0546D52-5052-4182-AE06-B622D65256B2}"/>
    <dgm:cxn modelId="{47279A61-0772-432C-A58A-F734A238CD6D}" srcId="{932FC9CB-166E-424F-BF93-E40C6D206E57}" destId="{E8170A07-3111-4D2C-87F5-23CAB182B240}" srcOrd="0" destOrd="0" parTransId="{A40C216B-5A38-40A1-A9FE-73915C05DF25}" sibTransId="{35E687C7-99E0-4A19-B0D1-215DB148488A}"/>
    <dgm:cxn modelId="{13B3E928-02B1-4AE0-B73F-F1C950DC1127}" type="presParOf" srcId="{21B9E389-A631-4287-A871-0EB10653D29C}" destId="{14F6B82F-B474-477E-97BE-07C693F450BB}" srcOrd="0" destOrd="0" presId="urn:microsoft.com/office/officeart/2005/8/layout/radial3"/>
    <dgm:cxn modelId="{F223B171-D641-4177-8604-B07275C58BBD}" type="presParOf" srcId="{14F6B82F-B474-477E-97BE-07C693F450BB}" destId="{D943AD92-2AF2-481A-879D-06B4ABD50524}" srcOrd="0" destOrd="0" presId="urn:microsoft.com/office/officeart/2005/8/layout/radial3"/>
    <dgm:cxn modelId="{7DE0D1DB-F745-4DF8-A8EA-7692B3CDF7AF}" type="presParOf" srcId="{14F6B82F-B474-477E-97BE-07C693F450BB}" destId="{0DB69535-21D8-458C-8B0E-31D4FD3F1C45}" srcOrd="1" destOrd="0" presId="urn:microsoft.com/office/officeart/2005/8/layout/radial3"/>
    <dgm:cxn modelId="{AF93D4CF-1674-44D2-BAE4-E953EB2FAC8E}" type="presParOf" srcId="{14F6B82F-B474-477E-97BE-07C693F450BB}" destId="{F7E84465-740D-4B5B-9C89-77FBA12266F8}" srcOrd="2" destOrd="0" presId="urn:microsoft.com/office/officeart/2005/8/layout/radial3"/>
    <dgm:cxn modelId="{9FB01E9F-C7C9-4E5A-B332-9A347676AD1A}" type="presParOf" srcId="{14F6B82F-B474-477E-97BE-07C693F450BB}" destId="{63C911F1-EF3F-4BCB-99AE-ED96081DF154}" srcOrd="3" destOrd="0" presId="urn:microsoft.com/office/officeart/2005/8/layout/radial3"/>
    <dgm:cxn modelId="{31EAFED7-B9AF-4834-8DF8-62421A0D2EFA}" type="presParOf" srcId="{14F6B82F-B474-477E-97BE-07C693F450BB}" destId="{ED04C761-F1B7-4412-9609-DA4E9468C8B8}" srcOrd="4" destOrd="0" presId="urn:microsoft.com/office/officeart/2005/8/layout/radial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6C6647-06EA-4CC3-82B2-21D11E5B48E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775318-5EA6-4B7F-BBEA-804C5C49EA26}">
      <dgm:prSet phldrT="[Текст]" custT="1"/>
      <dgm:spPr/>
      <dgm:t>
        <a:bodyPr/>
        <a:lstStyle/>
        <a:p>
          <a:r>
            <a:rPr lang="ru-RU" sz="2400" b="1" dirty="0" smtClean="0"/>
            <a:t>Направления программы </a:t>
          </a:r>
        </a:p>
        <a:p>
          <a:r>
            <a:rPr lang="ru-RU" sz="2400" b="1" dirty="0" smtClean="0"/>
            <a:t>«Здоровый ребенок»</a:t>
          </a:r>
          <a:endParaRPr lang="ru-RU" sz="2400" b="1" dirty="0"/>
        </a:p>
      </dgm:t>
    </dgm:pt>
    <dgm:pt modelId="{37EBC8A9-EA90-4738-9FFA-D15ED22FF7BC}" type="parTrans" cxnId="{259E151E-DB7A-4CFF-9A3D-4F32D9622E85}">
      <dgm:prSet/>
      <dgm:spPr/>
      <dgm:t>
        <a:bodyPr/>
        <a:lstStyle/>
        <a:p>
          <a:endParaRPr lang="ru-RU"/>
        </a:p>
      </dgm:t>
    </dgm:pt>
    <dgm:pt modelId="{7648A34B-55EB-4638-BCD7-44B66159F1A6}" type="sibTrans" cxnId="{259E151E-DB7A-4CFF-9A3D-4F32D9622E85}">
      <dgm:prSet/>
      <dgm:spPr/>
      <dgm:t>
        <a:bodyPr/>
        <a:lstStyle/>
        <a:p>
          <a:endParaRPr lang="ru-RU"/>
        </a:p>
      </dgm:t>
    </dgm:pt>
    <dgm:pt modelId="{8E163ABE-F48A-423F-836E-B8ADF780C628}">
      <dgm:prSet phldrT="[Текст]" custT="1"/>
      <dgm:spPr/>
      <dgm:t>
        <a:bodyPr/>
        <a:lstStyle/>
        <a:p>
          <a:r>
            <a:rPr lang="ru-RU" sz="1400" b="1" dirty="0" smtClean="0"/>
            <a:t>Работа с детьми</a:t>
          </a:r>
          <a:endParaRPr lang="ru-RU" sz="1400" b="1" dirty="0"/>
        </a:p>
      </dgm:t>
    </dgm:pt>
    <dgm:pt modelId="{EECA92CC-7ACD-4B7C-A72D-C8A4B4391BA8}" type="parTrans" cxnId="{2E7C294A-3B4D-485F-8539-C9F31D0B08D5}">
      <dgm:prSet/>
      <dgm:spPr/>
      <dgm:t>
        <a:bodyPr/>
        <a:lstStyle/>
        <a:p>
          <a:endParaRPr lang="ru-RU"/>
        </a:p>
      </dgm:t>
    </dgm:pt>
    <dgm:pt modelId="{8AD71A9D-42F8-4D0B-8C36-38AF435931A1}" type="sibTrans" cxnId="{2E7C294A-3B4D-485F-8539-C9F31D0B08D5}">
      <dgm:prSet/>
      <dgm:spPr/>
      <dgm:t>
        <a:bodyPr/>
        <a:lstStyle/>
        <a:p>
          <a:endParaRPr lang="ru-RU"/>
        </a:p>
      </dgm:t>
    </dgm:pt>
    <dgm:pt modelId="{18828394-5BFC-4E95-ABF9-E227F1BAF961}">
      <dgm:prSet phldrT="[Текст]" custT="1"/>
      <dgm:spPr/>
      <dgm:t>
        <a:bodyPr/>
        <a:lstStyle/>
        <a:p>
          <a:r>
            <a:rPr lang="ru-RU" sz="1400" b="1" dirty="0" smtClean="0"/>
            <a:t>Работа с педагогами</a:t>
          </a:r>
          <a:endParaRPr lang="ru-RU" sz="1400" b="1" dirty="0"/>
        </a:p>
      </dgm:t>
    </dgm:pt>
    <dgm:pt modelId="{E4DE73E5-2BB8-4631-9FD0-65F637929ACF}" type="parTrans" cxnId="{93D6F7C8-9006-47A2-83BA-B0F26CEE0CBB}">
      <dgm:prSet/>
      <dgm:spPr/>
      <dgm:t>
        <a:bodyPr/>
        <a:lstStyle/>
        <a:p>
          <a:endParaRPr lang="ru-RU"/>
        </a:p>
      </dgm:t>
    </dgm:pt>
    <dgm:pt modelId="{F01E15D6-160D-4430-9C52-0BDF46121BDD}" type="sibTrans" cxnId="{93D6F7C8-9006-47A2-83BA-B0F26CEE0CBB}">
      <dgm:prSet/>
      <dgm:spPr/>
      <dgm:t>
        <a:bodyPr/>
        <a:lstStyle/>
        <a:p>
          <a:endParaRPr lang="ru-RU"/>
        </a:p>
      </dgm:t>
    </dgm:pt>
    <dgm:pt modelId="{6BCCDD16-8904-4199-B621-D4CA9B1D2359}">
      <dgm:prSet phldrT="[Текст]"/>
      <dgm:spPr/>
      <dgm:t>
        <a:bodyPr/>
        <a:lstStyle/>
        <a:p>
          <a:r>
            <a:rPr lang="ru-RU" dirty="0" smtClean="0"/>
            <a:t>1. Состояние образовательного процесса и состояние здоровья</a:t>
          </a:r>
        </a:p>
        <a:p>
          <a:endParaRPr lang="ru-RU" dirty="0"/>
        </a:p>
      </dgm:t>
    </dgm:pt>
    <dgm:pt modelId="{CB7F71DB-1727-46D8-9E79-F3DB62AF41B7}" type="parTrans" cxnId="{FCDB6DF5-9D96-43E1-A1A1-30E8FCDF928D}">
      <dgm:prSet/>
      <dgm:spPr/>
      <dgm:t>
        <a:bodyPr/>
        <a:lstStyle/>
        <a:p>
          <a:endParaRPr lang="ru-RU"/>
        </a:p>
      </dgm:t>
    </dgm:pt>
    <dgm:pt modelId="{51E505C3-3D59-4939-932E-566BC7212093}" type="sibTrans" cxnId="{FCDB6DF5-9D96-43E1-A1A1-30E8FCDF928D}">
      <dgm:prSet/>
      <dgm:spPr/>
      <dgm:t>
        <a:bodyPr/>
        <a:lstStyle/>
        <a:p>
          <a:endParaRPr lang="ru-RU"/>
        </a:p>
      </dgm:t>
    </dgm:pt>
    <dgm:pt modelId="{7D2202B8-3146-4116-B6D8-709A94B1D926}">
      <dgm:prSet custT="1"/>
      <dgm:spPr/>
      <dgm:t>
        <a:bodyPr/>
        <a:lstStyle/>
        <a:p>
          <a:r>
            <a:rPr lang="ru-RU" sz="1400" b="1" dirty="0" smtClean="0"/>
            <a:t>Работа с родителями</a:t>
          </a:r>
          <a:endParaRPr lang="ru-RU" sz="1400" b="1" dirty="0"/>
        </a:p>
      </dgm:t>
    </dgm:pt>
    <dgm:pt modelId="{C0891F7F-F459-4AFE-A222-244198DF4809}" type="parTrans" cxnId="{6C6513AA-74DE-4B1E-BB8D-07CC8869578B}">
      <dgm:prSet/>
      <dgm:spPr/>
      <dgm:t>
        <a:bodyPr/>
        <a:lstStyle/>
        <a:p>
          <a:endParaRPr lang="ru-RU"/>
        </a:p>
      </dgm:t>
    </dgm:pt>
    <dgm:pt modelId="{93892D93-7C5A-4CFF-8883-87678B23D2FF}" type="sibTrans" cxnId="{6C6513AA-74DE-4B1E-BB8D-07CC8869578B}">
      <dgm:prSet/>
      <dgm:spPr/>
      <dgm:t>
        <a:bodyPr/>
        <a:lstStyle/>
        <a:p>
          <a:endParaRPr lang="ru-RU"/>
        </a:p>
      </dgm:t>
    </dgm:pt>
    <dgm:pt modelId="{62E4E0F1-6865-4356-BF6E-588F366612CC}">
      <dgm:prSet custT="1"/>
      <dgm:spPr/>
      <dgm:t>
        <a:bodyPr/>
        <a:lstStyle/>
        <a:p>
          <a:pPr algn="l"/>
          <a:r>
            <a:rPr lang="ru-RU" sz="1100" dirty="0" smtClean="0"/>
            <a:t>1. </a:t>
          </a:r>
          <a:r>
            <a:rPr lang="ru-RU" sz="1200" dirty="0" smtClean="0"/>
            <a:t>Диагностика</a:t>
          </a:r>
        </a:p>
        <a:p>
          <a:pPr algn="l"/>
          <a:r>
            <a:rPr lang="ru-RU" sz="1200" dirty="0" smtClean="0"/>
            <a:t>2. Полноценное воспитание</a:t>
          </a:r>
        </a:p>
        <a:p>
          <a:pPr algn="l"/>
          <a:r>
            <a:rPr lang="ru-RU" sz="1200" dirty="0" smtClean="0"/>
            <a:t>3. Система эффективного закаливания</a:t>
          </a:r>
        </a:p>
        <a:p>
          <a:pPr algn="l"/>
          <a:r>
            <a:rPr lang="ru-RU" sz="1200" dirty="0" smtClean="0"/>
            <a:t>4. Организация рациональной двигательной активности</a:t>
          </a:r>
        </a:p>
        <a:p>
          <a:pPr algn="l"/>
          <a:r>
            <a:rPr lang="ru-RU" sz="1200" dirty="0" smtClean="0"/>
            <a:t>5. Создание представлений о ЗОЖ</a:t>
          </a:r>
        </a:p>
        <a:p>
          <a:pPr algn="l"/>
          <a:r>
            <a:rPr lang="ru-RU" sz="1200" dirty="0" smtClean="0"/>
            <a:t>6. Применение психогигиенических и психопрофилактических средств и методов</a:t>
          </a:r>
        </a:p>
        <a:p>
          <a:pPr algn="l"/>
          <a:r>
            <a:rPr lang="ru-RU" sz="1200" dirty="0" smtClean="0"/>
            <a:t>7. Летнеоздоровительные мероприятия</a:t>
          </a:r>
        </a:p>
        <a:p>
          <a:pPr algn="l"/>
          <a:r>
            <a:rPr lang="ru-RU" sz="1200" dirty="0" smtClean="0"/>
            <a:t>8. Создание условий организации оздоровительных режимов для детей</a:t>
          </a:r>
        </a:p>
        <a:p>
          <a:pPr algn="l"/>
          <a:endParaRPr lang="ru-RU" sz="1100" dirty="0"/>
        </a:p>
      </dgm:t>
    </dgm:pt>
    <dgm:pt modelId="{DF9B91CF-DDCE-44EA-AA23-B54B4A0BA4A1}" type="parTrans" cxnId="{58A59862-375B-43A8-826C-FEFDC4F3E5F1}">
      <dgm:prSet/>
      <dgm:spPr/>
      <dgm:t>
        <a:bodyPr/>
        <a:lstStyle/>
        <a:p>
          <a:endParaRPr lang="ru-RU"/>
        </a:p>
      </dgm:t>
    </dgm:pt>
    <dgm:pt modelId="{F1938319-1B8C-4BD9-BB83-2D403D8A3F07}" type="sibTrans" cxnId="{58A59862-375B-43A8-826C-FEFDC4F3E5F1}">
      <dgm:prSet/>
      <dgm:spPr/>
      <dgm:t>
        <a:bodyPr/>
        <a:lstStyle/>
        <a:p>
          <a:endParaRPr lang="ru-RU"/>
        </a:p>
      </dgm:t>
    </dgm:pt>
    <dgm:pt modelId="{2C9C858E-0143-46D4-BB74-934FEEEFDB9F}">
      <dgm:prSet/>
      <dgm:spPr/>
      <dgm:t>
        <a:bodyPr/>
        <a:lstStyle/>
        <a:p>
          <a:r>
            <a:rPr lang="ru-RU" dirty="0" smtClean="0"/>
            <a:t>2. Разработка комплексной стратегии, направленной на улучшение состояния здоровья детей</a:t>
          </a:r>
          <a:endParaRPr lang="ru-RU" dirty="0"/>
        </a:p>
      </dgm:t>
    </dgm:pt>
    <dgm:pt modelId="{F9CF9BD1-5DAD-476C-B7F0-7A8BD0672C68}" type="parTrans" cxnId="{6CA79907-F861-4E65-BA69-CE79AA27B1E6}">
      <dgm:prSet/>
      <dgm:spPr/>
      <dgm:t>
        <a:bodyPr/>
        <a:lstStyle/>
        <a:p>
          <a:endParaRPr lang="ru-RU"/>
        </a:p>
      </dgm:t>
    </dgm:pt>
    <dgm:pt modelId="{B39E24D0-7DAC-474B-AE9A-B11E27508861}" type="sibTrans" cxnId="{6CA79907-F861-4E65-BA69-CE79AA27B1E6}">
      <dgm:prSet/>
      <dgm:spPr/>
      <dgm:t>
        <a:bodyPr/>
        <a:lstStyle/>
        <a:p>
          <a:endParaRPr lang="ru-RU"/>
        </a:p>
      </dgm:t>
    </dgm:pt>
    <dgm:pt modelId="{93FFE04E-AA2E-4547-B1BF-7BFC4130FC32}">
      <dgm:prSet/>
      <dgm:spPr/>
      <dgm:t>
        <a:bodyPr/>
        <a:lstStyle/>
        <a:p>
          <a:r>
            <a:rPr lang="ru-RU" dirty="0" smtClean="0"/>
            <a:t>3. Оценка эффективности мероприятий, направленных на  улучшение состояния здоровья детей</a:t>
          </a:r>
          <a:endParaRPr lang="ru-RU" dirty="0"/>
        </a:p>
      </dgm:t>
    </dgm:pt>
    <dgm:pt modelId="{4CED9FA4-3281-47C7-A9C5-D20560EEE7ED}" type="parTrans" cxnId="{0C005C47-CF46-4F04-9FCE-5E47BEF6A060}">
      <dgm:prSet/>
      <dgm:spPr/>
      <dgm:t>
        <a:bodyPr/>
        <a:lstStyle/>
        <a:p>
          <a:endParaRPr lang="ru-RU"/>
        </a:p>
      </dgm:t>
    </dgm:pt>
    <dgm:pt modelId="{04AD7870-6644-44D1-AC46-EA1A91493A3B}" type="sibTrans" cxnId="{0C005C47-CF46-4F04-9FCE-5E47BEF6A060}">
      <dgm:prSet/>
      <dgm:spPr/>
      <dgm:t>
        <a:bodyPr/>
        <a:lstStyle/>
        <a:p>
          <a:endParaRPr lang="ru-RU"/>
        </a:p>
      </dgm:t>
    </dgm:pt>
    <dgm:pt modelId="{BD23D75C-53C2-446D-A606-F79454A2821B}">
      <dgm:prSet custT="1"/>
      <dgm:spPr/>
      <dgm:t>
        <a:bodyPr/>
        <a:lstStyle/>
        <a:p>
          <a:r>
            <a:rPr lang="ru-RU" sz="1200" dirty="0" smtClean="0"/>
            <a:t>1. Проведение тематических родительских собраний</a:t>
          </a:r>
          <a:endParaRPr lang="ru-RU" sz="1200" dirty="0"/>
        </a:p>
      </dgm:t>
    </dgm:pt>
    <dgm:pt modelId="{80D922CF-C0FD-467B-82BF-0B4F5BF365DD}" type="parTrans" cxnId="{68E6E1A0-CA09-4A71-9BE8-370C6FE8CEED}">
      <dgm:prSet/>
      <dgm:spPr/>
      <dgm:t>
        <a:bodyPr/>
        <a:lstStyle/>
        <a:p>
          <a:endParaRPr lang="ru-RU"/>
        </a:p>
      </dgm:t>
    </dgm:pt>
    <dgm:pt modelId="{BEEE741D-57EC-45AB-B38D-F8B3028DC924}" type="sibTrans" cxnId="{68E6E1A0-CA09-4A71-9BE8-370C6FE8CEED}">
      <dgm:prSet/>
      <dgm:spPr/>
      <dgm:t>
        <a:bodyPr/>
        <a:lstStyle/>
        <a:p>
          <a:endParaRPr lang="ru-RU"/>
        </a:p>
      </dgm:t>
    </dgm:pt>
    <dgm:pt modelId="{8D58D051-6605-44DD-8652-87409A058A88}">
      <dgm:prSet custT="1"/>
      <dgm:spPr/>
      <dgm:t>
        <a:bodyPr/>
        <a:lstStyle/>
        <a:p>
          <a:pPr algn="ctr"/>
          <a:r>
            <a:rPr lang="ru-RU" sz="1200" dirty="0" smtClean="0"/>
            <a:t>2. Анкетирование, </a:t>
          </a:r>
        </a:p>
        <a:p>
          <a:pPr algn="ctr"/>
          <a:r>
            <a:rPr lang="ru-RU" sz="1200" dirty="0" smtClean="0"/>
            <a:t>индивидуальные беседы</a:t>
          </a:r>
          <a:endParaRPr lang="ru-RU" sz="1200" dirty="0"/>
        </a:p>
      </dgm:t>
    </dgm:pt>
    <dgm:pt modelId="{706579E8-3F8D-4AD8-8374-FCBC4AA0A8A7}" type="parTrans" cxnId="{AF2BA102-27F7-42A2-9218-6082F57B0F67}">
      <dgm:prSet/>
      <dgm:spPr/>
      <dgm:t>
        <a:bodyPr/>
        <a:lstStyle/>
        <a:p>
          <a:endParaRPr lang="ru-RU"/>
        </a:p>
      </dgm:t>
    </dgm:pt>
    <dgm:pt modelId="{A04C1742-7D17-4E6E-A4D1-3AE55FC6DEA6}" type="sibTrans" cxnId="{AF2BA102-27F7-42A2-9218-6082F57B0F67}">
      <dgm:prSet/>
      <dgm:spPr/>
      <dgm:t>
        <a:bodyPr/>
        <a:lstStyle/>
        <a:p>
          <a:endParaRPr lang="ru-RU"/>
        </a:p>
      </dgm:t>
    </dgm:pt>
    <dgm:pt modelId="{D00761F9-7FC8-4D95-9C88-74327136DD43}">
      <dgm:prSet custT="1"/>
      <dgm:spPr/>
      <dgm:t>
        <a:bodyPr/>
        <a:lstStyle/>
        <a:p>
          <a:r>
            <a:rPr lang="ru-RU" sz="1200" dirty="0" smtClean="0"/>
            <a:t>3. Совместные занятия для детей и родителей</a:t>
          </a:r>
          <a:endParaRPr lang="ru-RU" sz="1200" dirty="0"/>
        </a:p>
      </dgm:t>
    </dgm:pt>
    <dgm:pt modelId="{33EC3D04-465C-4E0B-9C7B-9B79C43AEA46}" type="parTrans" cxnId="{A75F0654-4A16-4C56-B2E0-1DC8E2A1DC9A}">
      <dgm:prSet/>
      <dgm:spPr/>
      <dgm:t>
        <a:bodyPr/>
        <a:lstStyle/>
        <a:p>
          <a:endParaRPr lang="ru-RU"/>
        </a:p>
      </dgm:t>
    </dgm:pt>
    <dgm:pt modelId="{50D04BBD-13D7-4796-B7EE-7ABD3F677775}" type="sibTrans" cxnId="{A75F0654-4A16-4C56-B2E0-1DC8E2A1DC9A}">
      <dgm:prSet/>
      <dgm:spPr/>
      <dgm:t>
        <a:bodyPr/>
        <a:lstStyle/>
        <a:p>
          <a:endParaRPr lang="ru-RU"/>
        </a:p>
      </dgm:t>
    </dgm:pt>
    <dgm:pt modelId="{D15039E5-E515-461A-B491-9A7135F87E3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/>
            <a:t>4. Круглые столы с привлечением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/>
            <a:t> специалистов  ДОУ</a:t>
          </a:r>
          <a:endParaRPr lang="ru-RU" sz="1200" dirty="0"/>
        </a:p>
      </dgm:t>
    </dgm:pt>
    <dgm:pt modelId="{59702116-A191-47C9-BA86-DD2645BF4EB1}" type="parTrans" cxnId="{17C993F9-91F0-4033-8786-7028DFA56226}">
      <dgm:prSet/>
      <dgm:spPr/>
      <dgm:t>
        <a:bodyPr/>
        <a:lstStyle/>
        <a:p>
          <a:endParaRPr lang="ru-RU"/>
        </a:p>
      </dgm:t>
    </dgm:pt>
    <dgm:pt modelId="{E3FE15E1-9D15-4ED0-8CC9-AF14012A2381}" type="sibTrans" cxnId="{17C993F9-91F0-4033-8786-7028DFA56226}">
      <dgm:prSet/>
      <dgm:spPr/>
      <dgm:t>
        <a:bodyPr/>
        <a:lstStyle/>
        <a:p>
          <a:endParaRPr lang="ru-RU"/>
        </a:p>
      </dgm:t>
    </dgm:pt>
    <dgm:pt modelId="{30ECE0C0-AD85-46CA-8677-E13BD90C7A52}" type="pres">
      <dgm:prSet presAssocID="{A86C6647-06EA-4CC3-82B2-21D11E5B48E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8F634D3-4981-4795-A845-AD5688AE920B}" type="pres">
      <dgm:prSet presAssocID="{7B775318-5EA6-4B7F-BBEA-804C5C49EA26}" presName="hierRoot1" presStyleCnt="0"/>
      <dgm:spPr/>
    </dgm:pt>
    <dgm:pt modelId="{8E1E59A1-7AE8-4D2A-8EE2-CF83B6C0FAD4}" type="pres">
      <dgm:prSet presAssocID="{7B775318-5EA6-4B7F-BBEA-804C5C49EA26}" presName="composite" presStyleCnt="0"/>
      <dgm:spPr/>
    </dgm:pt>
    <dgm:pt modelId="{0D4691E9-9904-4D37-A975-F8BAA4A492E3}" type="pres">
      <dgm:prSet presAssocID="{7B775318-5EA6-4B7F-BBEA-804C5C49EA26}" presName="background" presStyleLbl="node0" presStyleIdx="0" presStyleCnt="1"/>
      <dgm:spPr/>
    </dgm:pt>
    <dgm:pt modelId="{0A3D2BB1-EBD5-460C-83E9-342734689541}" type="pres">
      <dgm:prSet presAssocID="{7B775318-5EA6-4B7F-BBEA-804C5C49EA26}" presName="text" presStyleLbl="fgAcc0" presStyleIdx="0" presStyleCnt="1" custScaleX="433687" custLinFactY="-16028" custLinFactNeighborX="249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D218AD-6EA8-4801-A0DB-8DF8D63DEF03}" type="pres">
      <dgm:prSet presAssocID="{7B775318-5EA6-4B7F-BBEA-804C5C49EA26}" presName="hierChild2" presStyleCnt="0"/>
      <dgm:spPr/>
    </dgm:pt>
    <dgm:pt modelId="{D2440401-D62C-4A41-A83C-30C7105ECEA2}" type="pres">
      <dgm:prSet presAssocID="{EECA92CC-7ACD-4B7C-A72D-C8A4B4391BA8}" presName="Name10" presStyleLbl="parChTrans1D2" presStyleIdx="0" presStyleCnt="3"/>
      <dgm:spPr/>
      <dgm:t>
        <a:bodyPr/>
        <a:lstStyle/>
        <a:p>
          <a:endParaRPr lang="ru-RU"/>
        </a:p>
      </dgm:t>
    </dgm:pt>
    <dgm:pt modelId="{C3EEBDEF-34E1-4053-9729-9F667FFEA741}" type="pres">
      <dgm:prSet presAssocID="{8E163ABE-F48A-423F-836E-B8ADF780C628}" presName="hierRoot2" presStyleCnt="0"/>
      <dgm:spPr/>
    </dgm:pt>
    <dgm:pt modelId="{032E489A-4555-4222-88DE-13CD5F75CD65}" type="pres">
      <dgm:prSet presAssocID="{8E163ABE-F48A-423F-836E-B8ADF780C628}" presName="composite2" presStyleCnt="0"/>
      <dgm:spPr/>
    </dgm:pt>
    <dgm:pt modelId="{2CB4A7CD-A98E-4F7B-9C94-3ED2AAA56650}" type="pres">
      <dgm:prSet presAssocID="{8E163ABE-F48A-423F-836E-B8ADF780C628}" presName="background2" presStyleLbl="node2" presStyleIdx="0" presStyleCnt="3"/>
      <dgm:spPr/>
    </dgm:pt>
    <dgm:pt modelId="{D89A3F64-0DB5-42D3-8F75-693BC7F9A6E3}" type="pres">
      <dgm:prSet presAssocID="{8E163ABE-F48A-423F-836E-B8ADF780C628}" presName="text2" presStyleLbl="fgAcc2" presStyleIdx="0" presStyleCnt="3" custScaleX="163057" custLinFactNeighborX="-81159" custLinFactNeighborY="-138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5E4E88-F5F1-48BA-84D7-5DA63224FCE6}" type="pres">
      <dgm:prSet presAssocID="{8E163ABE-F48A-423F-836E-B8ADF780C628}" presName="hierChild3" presStyleCnt="0"/>
      <dgm:spPr/>
    </dgm:pt>
    <dgm:pt modelId="{6C8A3418-BBB8-497D-8710-B7477FDCA880}" type="pres">
      <dgm:prSet presAssocID="{DF9B91CF-DDCE-44EA-AA23-B54B4A0BA4A1}" presName="Name17" presStyleLbl="parChTrans1D3" presStyleIdx="0" presStyleCnt="3"/>
      <dgm:spPr/>
      <dgm:t>
        <a:bodyPr/>
        <a:lstStyle/>
        <a:p>
          <a:endParaRPr lang="ru-RU"/>
        </a:p>
      </dgm:t>
    </dgm:pt>
    <dgm:pt modelId="{86FEBDC2-69B1-4FC6-A006-3C16A9C41617}" type="pres">
      <dgm:prSet presAssocID="{62E4E0F1-6865-4356-BF6E-588F366612CC}" presName="hierRoot3" presStyleCnt="0"/>
      <dgm:spPr/>
    </dgm:pt>
    <dgm:pt modelId="{8D57AA5E-AC9E-4654-B2DC-8840D547B82C}" type="pres">
      <dgm:prSet presAssocID="{62E4E0F1-6865-4356-BF6E-588F366612CC}" presName="composite3" presStyleCnt="0"/>
      <dgm:spPr/>
    </dgm:pt>
    <dgm:pt modelId="{C4D18601-503F-4080-995D-F91B58C3BFDB}" type="pres">
      <dgm:prSet presAssocID="{62E4E0F1-6865-4356-BF6E-588F366612CC}" presName="background3" presStyleLbl="node3" presStyleIdx="0" presStyleCnt="3"/>
      <dgm:spPr/>
    </dgm:pt>
    <dgm:pt modelId="{9D26E3F4-F232-4CC3-9307-04FD76739AD3}" type="pres">
      <dgm:prSet presAssocID="{62E4E0F1-6865-4356-BF6E-588F366612CC}" presName="text3" presStyleLbl="fgAcc3" presStyleIdx="0" presStyleCnt="3" custScaleX="217867" custScaleY="497881" custLinFactX="-11697" custLinFactNeighborX="-100000" custLinFactNeighborY="-146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B4C62E-5649-4366-AE92-17CEEEF53C99}" type="pres">
      <dgm:prSet presAssocID="{62E4E0F1-6865-4356-BF6E-588F366612CC}" presName="hierChild4" presStyleCnt="0"/>
      <dgm:spPr/>
    </dgm:pt>
    <dgm:pt modelId="{9787F7DB-D236-4886-8FE8-0CDE24D81888}" type="pres">
      <dgm:prSet presAssocID="{E4DE73E5-2BB8-4631-9FD0-65F637929ACF}" presName="Name10" presStyleLbl="parChTrans1D2" presStyleIdx="1" presStyleCnt="3"/>
      <dgm:spPr/>
      <dgm:t>
        <a:bodyPr/>
        <a:lstStyle/>
        <a:p>
          <a:endParaRPr lang="ru-RU"/>
        </a:p>
      </dgm:t>
    </dgm:pt>
    <dgm:pt modelId="{EA6922A8-AAD5-4F3E-83EC-DE04A93850C1}" type="pres">
      <dgm:prSet presAssocID="{18828394-5BFC-4E95-ABF9-E227F1BAF961}" presName="hierRoot2" presStyleCnt="0"/>
      <dgm:spPr/>
    </dgm:pt>
    <dgm:pt modelId="{E5A9CF86-158E-4D74-8E44-348C724B1F32}" type="pres">
      <dgm:prSet presAssocID="{18828394-5BFC-4E95-ABF9-E227F1BAF961}" presName="composite2" presStyleCnt="0"/>
      <dgm:spPr/>
    </dgm:pt>
    <dgm:pt modelId="{3CC78FEF-EAA0-41EE-9C1F-9B42D1426876}" type="pres">
      <dgm:prSet presAssocID="{18828394-5BFC-4E95-ABF9-E227F1BAF961}" presName="background2" presStyleLbl="node2" presStyleIdx="1" presStyleCnt="3"/>
      <dgm:spPr/>
    </dgm:pt>
    <dgm:pt modelId="{7DBDAE3E-CF39-422F-AED3-FFA07F488703}" type="pres">
      <dgm:prSet presAssocID="{18828394-5BFC-4E95-ABF9-E227F1BAF961}" presName="text2" presStyleLbl="fgAcc2" presStyleIdx="1" presStyleCnt="3" custScaleX="196738" custLinFactNeighborX="-42302" custLinFactNeighborY="-68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9F2D6D-4FE9-40F1-9B3F-4EA4A9E741F0}" type="pres">
      <dgm:prSet presAssocID="{18828394-5BFC-4E95-ABF9-E227F1BAF961}" presName="hierChild3" presStyleCnt="0"/>
      <dgm:spPr/>
    </dgm:pt>
    <dgm:pt modelId="{07301E72-A295-4508-897D-48B3CFD1ED6A}" type="pres">
      <dgm:prSet presAssocID="{CB7F71DB-1727-46D8-9E79-F3DB62AF41B7}" presName="Name17" presStyleLbl="parChTrans1D3" presStyleIdx="1" presStyleCnt="3"/>
      <dgm:spPr/>
      <dgm:t>
        <a:bodyPr/>
        <a:lstStyle/>
        <a:p>
          <a:endParaRPr lang="ru-RU"/>
        </a:p>
      </dgm:t>
    </dgm:pt>
    <dgm:pt modelId="{1F592E0C-A51D-4675-983D-D947BF573588}" type="pres">
      <dgm:prSet presAssocID="{6BCCDD16-8904-4199-B621-D4CA9B1D2359}" presName="hierRoot3" presStyleCnt="0"/>
      <dgm:spPr/>
    </dgm:pt>
    <dgm:pt modelId="{9DCBADE4-F7FD-4414-A273-D3C433ACB900}" type="pres">
      <dgm:prSet presAssocID="{6BCCDD16-8904-4199-B621-D4CA9B1D2359}" presName="composite3" presStyleCnt="0"/>
      <dgm:spPr/>
    </dgm:pt>
    <dgm:pt modelId="{453D7D64-10CB-47C0-B89D-855BD2316FDE}" type="pres">
      <dgm:prSet presAssocID="{6BCCDD16-8904-4199-B621-D4CA9B1D2359}" presName="background3" presStyleLbl="node3" presStyleIdx="1" presStyleCnt="3"/>
      <dgm:spPr/>
    </dgm:pt>
    <dgm:pt modelId="{CFB23C12-C5D8-41E3-AC04-0467F7B49457}" type="pres">
      <dgm:prSet presAssocID="{6BCCDD16-8904-4199-B621-D4CA9B1D2359}" presName="text3" presStyleLbl="fgAcc3" presStyleIdx="1" presStyleCnt="3" custScaleX="212020" custScaleY="144518" custLinFactNeighborX="-31103" custLinFactNeighborY="-37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76CFD1-0C43-4BFE-A4BC-335EED534F4A}" type="pres">
      <dgm:prSet presAssocID="{6BCCDD16-8904-4199-B621-D4CA9B1D2359}" presName="hierChild4" presStyleCnt="0"/>
      <dgm:spPr/>
    </dgm:pt>
    <dgm:pt modelId="{9B8B0243-8873-493B-8C42-EE5DD92C03E6}" type="pres">
      <dgm:prSet presAssocID="{F9CF9BD1-5DAD-476C-B7F0-7A8BD0672C68}" presName="Name23" presStyleLbl="parChTrans1D4" presStyleIdx="0" presStyleCnt="5"/>
      <dgm:spPr/>
      <dgm:t>
        <a:bodyPr/>
        <a:lstStyle/>
        <a:p>
          <a:endParaRPr lang="ru-RU"/>
        </a:p>
      </dgm:t>
    </dgm:pt>
    <dgm:pt modelId="{32B45269-C8A9-459F-ADEB-CF95959CFB10}" type="pres">
      <dgm:prSet presAssocID="{2C9C858E-0143-46D4-BB74-934FEEEFDB9F}" presName="hierRoot4" presStyleCnt="0"/>
      <dgm:spPr/>
    </dgm:pt>
    <dgm:pt modelId="{AD97CD5A-F5AE-4C94-BA72-8A2FF6BBE558}" type="pres">
      <dgm:prSet presAssocID="{2C9C858E-0143-46D4-BB74-934FEEEFDB9F}" presName="composite4" presStyleCnt="0"/>
      <dgm:spPr/>
    </dgm:pt>
    <dgm:pt modelId="{B224FC2C-CE24-4A5C-AF86-590016813651}" type="pres">
      <dgm:prSet presAssocID="{2C9C858E-0143-46D4-BB74-934FEEEFDB9F}" presName="background4" presStyleLbl="node4" presStyleIdx="0" presStyleCnt="5"/>
      <dgm:spPr/>
    </dgm:pt>
    <dgm:pt modelId="{E488B525-DF28-4680-B5CA-5B6CB1411BFA}" type="pres">
      <dgm:prSet presAssocID="{2C9C858E-0143-46D4-BB74-934FEEEFDB9F}" presName="text4" presStyleLbl="fgAcc4" presStyleIdx="0" presStyleCnt="5" custScaleX="203311" custScaleY="148857" custLinFactNeighborX="3239" custLinFactNeighborY="-112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2776D2-17FE-42A4-A697-5E0762A18105}" type="pres">
      <dgm:prSet presAssocID="{2C9C858E-0143-46D4-BB74-934FEEEFDB9F}" presName="hierChild5" presStyleCnt="0"/>
      <dgm:spPr/>
    </dgm:pt>
    <dgm:pt modelId="{ADDC97FB-C38A-4545-824A-A734DF7C6458}" type="pres">
      <dgm:prSet presAssocID="{4CED9FA4-3281-47C7-A9C5-D20560EEE7ED}" presName="Name23" presStyleLbl="parChTrans1D4" presStyleIdx="1" presStyleCnt="5"/>
      <dgm:spPr/>
      <dgm:t>
        <a:bodyPr/>
        <a:lstStyle/>
        <a:p>
          <a:endParaRPr lang="ru-RU"/>
        </a:p>
      </dgm:t>
    </dgm:pt>
    <dgm:pt modelId="{8A3034FA-D6B2-4E99-8F69-EB900D026715}" type="pres">
      <dgm:prSet presAssocID="{93FFE04E-AA2E-4547-B1BF-7BFC4130FC32}" presName="hierRoot4" presStyleCnt="0"/>
      <dgm:spPr/>
    </dgm:pt>
    <dgm:pt modelId="{9AF6DA65-EEA3-4DF1-880B-489BEC5A3BBE}" type="pres">
      <dgm:prSet presAssocID="{93FFE04E-AA2E-4547-B1BF-7BFC4130FC32}" presName="composite4" presStyleCnt="0"/>
      <dgm:spPr/>
    </dgm:pt>
    <dgm:pt modelId="{34A4ACC2-6836-472D-804A-50E197E7735A}" type="pres">
      <dgm:prSet presAssocID="{93FFE04E-AA2E-4547-B1BF-7BFC4130FC32}" presName="background4" presStyleLbl="node4" presStyleIdx="1" presStyleCnt="5"/>
      <dgm:spPr/>
    </dgm:pt>
    <dgm:pt modelId="{050FFBAB-6C2C-4BFB-9FDB-1A66EE74EC5B}" type="pres">
      <dgm:prSet presAssocID="{93FFE04E-AA2E-4547-B1BF-7BFC4130FC32}" presName="text4" presStyleLbl="fgAcc4" presStyleIdx="1" presStyleCnt="5" custScaleX="203948" custScaleY="108707" custLinFactNeighborX="29355" custLinFactNeighborY="-129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E42BF9-3099-496A-9E57-77F6B5BD9E9D}" type="pres">
      <dgm:prSet presAssocID="{93FFE04E-AA2E-4547-B1BF-7BFC4130FC32}" presName="hierChild5" presStyleCnt="0"/>
      <dgm:spPr/>
    </dgm:pt>
    <dgm:pt modelId="{7C383146-8549-4A90-8B32-E6F07927D614}" type="pres">
      <dgm:prSet presAssocID="{C0891F7F-F459-4AFE-A222-244198DF4809}" presName="Name10" presStyleLbl="parChTrans1D2" presStyleIdx="2" presStyleCnt="3"/>
      <dgm:spPr/>
      <dgm:t>
        <a:bodyPr/>
        <a:lstStyle/>
        <a:p>
          <a:endParaRPr lang="ru-RU"/>
        </a:p>
      </dgm:t>
    </dgm:pt>
    <dgm:pt modelId="{AFC694F1-8D28-4978-88AB-B9E4673186AC}" type="pres">
      <dgm:prSet presAssocID="{7D2202B8-3146-4116-B6D8-709A94B1D926}" presName="hierRoot2" presStyleCnt="0"/>
      <dgm:spPr/>
    </dgm:pt>
    <dgm:pt modelId="{FA466F5E-C210-46E3-B142-1BDDB7EB87EB}" type="pres">
      <dgm:prSet presAssocID="{7D2202B8-3146-4116-B6D8-709A94B1D926}" presName="composite2" presStyleCnt="0"/>
      <dgm:spPr/>
    </dgm:pt>
    <dgm:pt modelId="{C17745E6-7C17-4077-AAC1-75A50B3CC79A}" type="pres">
      <dgm:prSet presAssocID="{7D2202B8-3146-4116-B6D8-709A94B1D926}" presName="background2" presStyleLbl="node2" presStyleIdx="2" presStyleCnt="3"/>
      <dgm:spPr/>
    </dgm:pt>
    <dgm:pt modelId="{A02F73D3-94BE-453F-9226-9370D7579C69}" type="pres">
      <dgm:prSet presAssocID="{7D2202B8-3146-4116-B6D8-709A94B1D926}" presName="text2" presStyleLbl="fgAcc2" presStyleIdx="2" presStyleCnt="3" custScaleX="211399" custLinFactNeighborX="35566" custLinFactNeighborY="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AD5B4D-7E6E-45A1-A796-634B130B53DB}" type="pres">
      <dgm:prSet presAssocID="{7D2202B8-3146-4116-B6D8-709A94B1D926}" presName="hierChild3" presStyleCnt="0"/>
      <dgm:spPr/>
    </dgm:pt>
    <dgm:pt modelId="{432E0D7A-1812-4B99-8B92-C0C1FE33CDC5}" type="pres">
      <dgm:prSet presAssocID="{80D922CF-C0FD-467B-82BF-0B4F5BF365DD}" presName="Name17" presStyleLbl="parChTrans1D3" presStyleIdx="2" presStyleCnt="3"/>
      <dgm:spPr/>
      <dgm:t>
        <a:bodyPr/>
        <a:lstStyle/>
        <a:p>
          <a:endParaRPr lang="ru-RU"/>
        </a:p>
      </dgm:t>
    </dgm:pt>
    <dgm:pt modelId="{2C78834B-9E08-48FB-962A-0F1EAE28BB58}" type="pres">
      <dgm:prSet presAssocID="{BD23D75C-53C2-446D-A606-F79454A2821B}" presName="hierRoot3" presStyleCnt="0"/>
      <dgm:spPr/>
    </dgm:pt>
    <dgm:pt modelId="{98C185A2-D1D2-4831-906B-EB0AE0EEB762}" type="pres">
      <dgm:prSet presAssocID="{BD23D75C-53C2-446D-A606-F79454A2821B}" presName="composite3" presStyleCnt="0"/>
      <dgm:spPr/>
    </dgm:pt>
    <dgm:pt modelId="{7CAFCFEB-5934-42AD-BDA0-40BA452DDC9F}" type="pres">
      <dgm:prSet presAssocID="{BD23D75C-53C2-446D-A606-F79454A2821B}" presName="background3" presStyleLbl="node3" presStyleIdx="2" presStyleCnt="3"/>
      <dgm:spPr/>
    </dgm:pt>
    <dgm:pt modelId="{69A853B2-1BFF-402D-9BCE-D439FBB67E4B}" type="pres">
      <dgm:prSet presAssocID="{BD23D75C-53C2-446D-A606-F79454A2821B}" presName="text3" presStyleLbl="fgAcc3" presStyleIdx="2" presStyleCnt="3" custScaleX="208120" custScaleY="79688" custLinFactNeighborX="32246" custLinFactNeighborY="-37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8DE3D7-7296-4041-8E3B-F988B69A17D1}" type="pres">
      <dgm:prSet presAssocID="{BD23D75C-53C2-446D-A606-F79454A2821B}" presName="hierChild4" presStyleCnt="0"/>
      <dgm:spPr/>
    </dgm:pt>
    <dgm:pt modelId="{61259279-3BE8-4343-A330-A1E7D3039A44}" type="pres">
      <dgm:prSet presAssocID="{706579E8-3F8D-4AD8-8374-FCBC4AA0A8A7}" presName="Name23" presStyleLbl="parChTrans1D4" presStyleIdx="2" presStyleCnt="5"/>
      <dgm:spPr/>
      <dgm:t>
        <a:bodyPr/>
        <a:lstStyle/>
        <a:p>
          <a:endParaRPr lang="ru-RU"/>
        </a:p>
      </dgm:t>
    </dgm:pt>
    <dgm:pt modelId="{FC9E2AB4-DB0F-49F2-92FD-1D273BB84C2F}" type="pres">
      <dgm:prSet presAssocID="{8D58D051-6605-44DD-8652-87409A058A88}" presName="hierRoot4" presStyleCnt="0"/>
      <dgm:spPr/>
    </dgm:pt>
    <dgm:pt modelId="{FE32E790-DAC1-4DDE-93EB-38251C8060B5}" type="pres">
      <dgm:prSet presAssocID="{8D58D051-6605-44DD-8652-87409A058A88}" presName="composite4" presStyleCnt="0"/>
      <dgm:spPr/>
    </dgm:pt>
    <dgm:pt modelId="{0DF29521-93ED-4041-B63A-248504C74C1C}" type="pres">
      <dgm:prSet presAssocID="{8D58D051-6605-44DD-8652-87409A058A88}" presName="background4" presStyleLbl="node4" presStyleIdx="2" presStyleCnt="5"/>
      <dgm:spPr/>
    </dgm:pt>
    <dgm:pt modelId="{C1283B35-1F59-4A12-BC23-CAA3B67FA788}" type="pres">
      <dgm:prSet presAssocID="{8D58D051-6605-44DD-8652-87409A058A88}" presName="text4" presStyleLbl="fgAcc4" presStyleIdx="2" presStyleCnt="5" custScaleX="219176" custScaleY="79687" custLinFactNeighborX="31325" custLinFactNeighborY="-175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BC6ECB-F0B5-40CE-9516-CC5883F469ED}" type="pres">
      <dgm:prSet presAssocID="{8D58D051-6605-44DD-8652-87409A058A88}" presName="hierChild5" presStyleCnt="0"/>
      <dgm:spPr/>
    </dgm:pt>
    <dgm:pt modelId="{E85765FD-1D00-410C-B9C1-175359C49320}" type="pres">
      <dgm:prSet presAssocID="{33EC3D04-465C-4E0B-9C7B-9B79C43AEA46}" presName="Name23" presStyleLbl="parChTrans1D4" presStyleIdx="3" presStyleCnt="5"/>
      <dgm:spPr/>
      <dgm:t>
        <a:bodyPr/>
        <a:lstStyle/>
        <a:p>
          <a:endParaRPr lang="ru-RU"/>
        </a:p>
      </dgm:t>
    </dgm:pt>
    <dgm:pt modelId="{E413D9C2-B41C-4ADC-9398-5140CC73C510}" type="pres">
      <dgm:prSet presAssocID="{D00761F9-7FC8-4D95-9C88-74327136DD43}" presName="hierRoot4" presStyleCnt="0"/>
      <dgm:spPr/>
    </dgm:pt>
    <dgm:pt modelId="{E89C048E-4E96-4744-B512-E537DFA2A819}" type="pres">
      <dgm:prSet presAssocID="{D00761F9-7FC8-4D95-9C88-74327136DD43}" presName="composite4" presStyleCnt="0"/>
      <dgm:spPr/>
    </dgm:pt>
    <dgm:pt modelId="{9020A7F7-FE6D-4F73-ABDF-4ACCF918560F}" type="pres">
      <dgm:prSet presAssocID="{D00761F9-7FC8-4D95-9C88-74327136DD43}" presName="background4" presStyleLbl="node4" presStyleIdx="3" presStyleCnt="5"/>
      <dgm:spPr/>
    </dgm:pt>
    <dgm:pt modelId="{9E16562B-D58F-43EC-B9F5-88E84104C23B}" type="pres">
      <dgm:prSet presAssocID="{D00761F9-7FC8-4D95-9C88-74327136DD43}" presName="text4" presStyleLbl="fgAcc4" presStyleIdx="3" presStyleCnt="5" custScaleX="209569" custScaleY="82816" custLinFactNeighborX="33794" custLinFactNeighborY="-414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FC7848-4540-44B1-B98D-309F44CA3520}" type="pres">
      <dgm:prSet presAssocID="{D00761F9-7FC8-4D95-9C88-74327136DD43}" presName="hierChild5" presStyleCnt="0"/>
      <dgm:spPr/>
    </dgm:pt>
    <dgm:pt modelId="{E5CCB275-D428-4051-B408-139CFADC7D0E}" type="pres">
      <dgm:prSet presAssocID="{59702116-A191-47C9-BA86-DD2645BF4EB1}" presName="Name23" presStyleLbl="parChTrans1D4" presStyleIdx="4" presStyleCnt="5"/>
      <dgm:spPr/>
      <dgm:t>
        <a:bodyPr/>
        <a:lstStyle/>
        <a:p>
          <a:endParaRPr lang="ru-RU"/>
        </a:p>
      </dgm:t>
    </dgm:pt>
    <dgm:pt modelId="{1ACA124A-FED1-47D9-8884-FFD555A12C86}" type="pres">
      <dgm:prSet presAssocID="{D15039E5-E515-461A-B491-9A7135F87E36}" presName="hierRoot4" presStyleCnt="0"/>
      <dgm:spPr/>
    </dgm:pt>
    <dgm:pt modelId="{430CD06A-A808-42BE-83EF-A2C38DE58FDB}" type="pres">
      <dgm:prSet presAssocID="{D15039E5-E515-461A-B491-9A7135F87E36}" presName="composite4" presStyleCnt="0"/>
      <dgm:spPr/>
    </dgm:pt>
    <dgm:pt modelId="{B2DC46EC-9245-42F2-993E-9B0CA16A4587}" type="pres">
      <dgm:prSet presAssocID="{D15039E5-E515-461A-B491-9A7135F87E36}" presName="background4" presStyleLbl="node4" presStyleIdx="4" presStyleCnt="5"/>
      <dgm:spPr/>
    </dgm:pt>
    <dgm:pt modelId="{758CFB54-4293-4BE7-977A-379EDBCA388B}" type="pres">
      <dgm:prSet presAssocID="{D15039E5-E515-461A-B491-9A7135F87E36}" presName="text4" presStyleLbl="fgAcc4" presStyleIdx="4" presStyleCnt="5" custScaleX="209569" custScaleY="82817" custLinFactNeighborX="36230" custLinFactNeighborY="-684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D6F3AA-7034-460A-9970-CF7DB571BBE4}" type="pres">
      <dgm:prSet presAssocID="{D15039E5-E515-461A-B491-9A7135F87E36}" presName="hierChild5" presStyleCnt="0"/>
      <dgm:spPr/>
    </dgm:pt>
  </dgm:ptLst>
  <dgm:cxnLst>
    <dgm:cxn modelId="{471D8186-949D-4405-97CE-47749F098AA4}" type="presOf" srcId="{F9CF9BD1-5DAD-476C-B7F0-7A8BD0672C68}" destId="{9B8B0243-8873-493B-8C42-EE5DD92C03E6}" srcOrd="0" destOrd="0" presId="urn:microsoft.com/office/officeart/2005/8/layout/hierarchy1"/>
    <dgm:cxn modelId="{55B837F9-A788-4A07-8214-03FE134D1F2C}" type="presOf" srcId="{706579E8-3F8D-4AD8-8374-FCBC4AA0A8A7}" destId="{61259279-3BE8-4343-A330-A1E7D3039A44}" srcOrd="0" destOrd="0" presId="urn:microsoft.com/office/officeart/2005/8/layout/hierarchy1"/>
    <dgm:cxn modelId="{6CA79907-F861-4E65-BA69-CE79AA27B1E6}" srcId="{6BCCDD16-8904-4199-B621-D4CA9B1D2359}" destId="{2C9C858E-0143-46D4-BB74-934FEEEFDB9F}" srcOrd="0" destOrd="0" parTransId="{F9CF9BD1-5DAD-476C-B7F0-7A8BD0672C68}" sibTransId="{B39E24D0-7DAC-474B-AE9A-B11E27508861}"/>
    <dgm:cxn modelId="{9F541C40-3643-46C7-92CF-ACCFAEEFD29C}" type="presOf" srcId="{62E4E0F1-6865-4356-BF6E-588F366612CC}" destId="{9D26E3F4-F232-4CC3-9307-04FD76739AD3}" srcOrd="0" destOrd="0" presId="urn:microsoft.com/office/officeart/2005/8/layout/hierarchy1"/>
    <dgm:cxn modelId="{2500ADAF-060E-45EF-AA07-7EED496924FE}" type="presOf" srcId="{DF9B91CF-DDCE-44EA-AA23-B54B4A0BA4A1}" destId="{6C8A3418-BBB8-497D-8710-B7477FDCA880}" srcOrd="0" destOrd="0" presId="urn:microsoft.com/office/officeart/2005/8/layout/hierarchy1"/>
    <dgm:cxn modelId="{D0ADEFC6-5688-443A-B297-6BB6D952027B}" type="presOf" srcId="{D15039E5-E515-461A-B491-9A7135F87E36}" destId="{758CFB54-4293-4BE7-977A-379EDBCA388B}" srcOrd="0" destOrd="0" presId="urn:microsoft.com/office/officeart/2005/8/layout/hierarchy1"/>
    <dgm:cxn modelId="{2BDAF4CD-A80B-4575-BF45-25E37260A76A}" type="presOf" srcId="{8E163ABE-F48A-423F-836E-B8ADF780C628}" destId="{D89A3F64-0DB5-42D3-8F75-693BC7F9A6E3}" srcOrd="0" destOrd="0" presId="urn:microsoft.com/office/officeart/2005/8/layout/hierarchy1"/>
    <dgm:cxn modelId="{1FF6143D-2E22-4972-ACF5-3EC5722C7881}" type="presOf" srcId="{4CED9FA4-3281-47C7-A9C5-D20560EEE7ED}" destId="{ADDC97FB-C38A-4545-824A-A734DF7C6458}" srcOrd="0" destOrd="0" presId="urn:microsoft.com/office/officeart/2005/8/layout/hierarchy1"/>
    <dgm:cxn modelId="{1C97CA4D-9D2A-45DA-AE65-0EE1F201EF70}" type="presOf" srcId="{59702116-A191-47C9-BA86-DD2645BF4EB1}" destId="{E5CCB275-D428-4051-B408-139CFADC7D0E}" srcOrd="0" destOrd="0" presId="urn:microsoft.com/office/officeart/2005/8/layout/hierarchy1"/>
    <dgm:cxn modelId="{9DE5DE10-30BF-4829-A60E-2499F5C173FC}" type="presOf" srcId="{6BCCDD16-8904-4199-B621-D4CA9B1D2359}" destId="{CFB23C12-C5D8-41E3-AC04-0467F7B49457}" srcOrd="0" destOrd="0" presId="urn:microsoft.com/office/officeart/2005/8/layout/hierarchy1"/>
    <dgm:cxn modelId="{6C6513AA-74DE-4B1E-BB8D-07CC8869578B}" srcId="{7B775318-5EA6-4B7F-BBEA-804C5C49EA26}" destId="{7D2202B8-3146-4116-B6D8-709A94B1D926}" srcOrd="2" destOrd="0" parTransId="{C0891F7F-F459-4AFE-A222-244198DF4809}" sibTransId="{93892D93-7C5A-4CFF-8883-87678B23D2FF}"/>
    <dgm:cxn modelId="{2E7C294A-3B4D-485F-8539-C9F31D0B08D5}" srcId="{7B775318-5EA6-4B7F-BBEA-804C5C49EA26}" destId="{8E163ABE-F48A-423F-836E-B8ADF780C628}" srcOrd="0" destOrd="0" parTransId="{EECA92CC-7ACD-4B7C-A72D-C8A4B4391BA8}" sibTransId="{8AD71A9D-42F8-4D0B-8C36-38AF435931A1}"/>
    <dgm:cxn modelId="{0C005C47-CF46-4F04-9FCE-5E47BEF6A060}" srcId="{2C9C858E-0143-46D4-BB74-934FEEEFDB9F}" destId="{93FFE04E-AA2E-4547-B1BF-7BFC4130FC32}" srcOrd="0" destOrd="0" parTransId="{4CED9FA4-3281-47C7-A9C5-D20560EEE7ED}" sibTransId="{04AD7870-6644-44D1-AC46-EA1A91493A3B}"/>
    <dgm:cxn modelId="{C7069213-7614-42DC-AB82-6874E05B8280}" type="presOf" srcId="{33EC3D04-465C-4E0B-9C7B-9B79C43AEA46}" destId="{E85765FD-1D00-410C-B9C1-175359C49320}" srcOrd="0" destOrd="0" presId="urn:microsoft.com/office/officeart/2005/8/layout/hierarchy1"/>
    <dgm:cxn modelId="{AF2BA102-27F7-42A2-9218-6082F57B0F67}" srcId="{BD23D75C-53C2-446D-A606-F79454A2821B}" destId="{8D58D051-6605-44DD-8652-87409A058A88}" srcOrd="0" destOrd="0" parTransId="{706579E8-3F8D-4AD8-8374-FCBC4AA0A8A7}" sibTransId="{A04C1742-7D17-4E6E-A4D1-3AE55FC6DEA6}"/>
    <dgm:cxn modelId="{B565B510-C44F-4C71-A700-1A5C6EF28A8A}" type="presOf" srcId="{93FFE04E-AA2E-4547-B1BF-7BFC4130FC32}" destId="{050FFBAB-6C2C-4BFB-9FDB-1A66EE74EC5B}" srcOrd="0" destOrd="0" presId="urn:microsoft.com/office/officeart/2005/8/layout/hierarchy1"/>
    <dgm:cxn modelId="{99173FEC-3277-4973-B09F-29470585355B}" type="presOf" srcId="{7D2202B8-3146-4116-B6D8-709A94B1D926}" destId="{A02F73D3-94BE-453F-9226-9370D7579C69}" srcOrd="0" destOrd="0" presId="urn:microsoft.com/office/officeart/2005/8/layout/hierarchy1"/>
    <dgm:cxn modelId="{6B0421AD-4174-464B-ABDA-57BF6F31AE0D}" type="presOf" srcId="{BD23D75C-53C2-446D-A606-F79454A2821B}" destId="{69A853B2-1BFF-402D-9BCE-D439FBB67E4B}" srcOrd="0" destOrd="0" presId="urn:microsoft.com/office/officeart/2005/8/layout/hierarchy1"/>
    <dgm:cxn modelId="{811DD571-5BF7-4AF0-AB7E-FEDC4B922541}" type="presOf" srcId="{EECA92CC-7ACD-4B7C-A72D-C8A4B4391BA8}" destId="{D2440401-D62C-4A41-A83C-30C7105ECEA2}" srcOrd="0" destOrd="0" presId="urn:microsoft.com/office/officeart/2005/8/layout/hierarchy1"/>
    <dgm:cxn modelId="{A8A359EE-D71C-4415-B403-8518A053E762}" type="presOf" srcId="{80D922CF-C0FD-467B-82BF-0B4F5BF365DD}" destId="{432E0D7A-1812-4B99-8B92-C0C1FE33CDC5}" srcOrd="0" destOrd="0" presId="urn:microsoft.com/office/officeart/2005/8/layout/hierarchy1"/>
    <dgm:cxn modelId="{68E6E1A0-CA09-4A71-9BE8-370C6FE8CEED}" srcId="{7D2202B8-3146-4116-B6D8-709A94B1D926}" destId="{BD23D75C-53C2-446D-A606-F79454A2821B}" srcOrd="0" destOrd="0" parTransId="{80D922CF-C0FD-467B-82BF-0B4F5BF365DD}" sibTransId="{BEEE741D-57EC-45AB-B38D-F8B3028DC924}"/>
    <dgm:cxn modelId="{E4DC57A0-DB18-4B15-BDBF-662304412C6D}" type="presOf" srcId="{D00761F9-7FC8-4D95-9C88-74327136DD43}" destId="{9E16562B-D58F-43EC-B9F5-88E84104C23B}" srcOrd="0" destOrd="0" presId="urn:microsoft.com/office/officeart/2005/8/layout/hierarchy1"/>
    <dgm:cxn modelId="{A75F0654-4A16-4C56-B2E0-1DC8E2A1DC9A}" srcId="{8D58D051-6605-44DD-8652-87409A058A88}" destId="{D00761F9-7FC8-4D95-9C88-74327136DD43}" srcOrd="0" destOrd="0" parTransId="{33EC3D04-465C-4E0B-9C7B-9B79C43AEA46}" sibTransId="{50D04BBD-13D7-4796-B7EE-7ABD3F677775}"/>
    <dgm:cxn modelId="{BB4879BC-DF97-48F6-82B6-2449FA012A98}" type="presOf" srcId="{8D58D051-6605-44DD-8652-87409A058A88}" destId="{C1283B35-1F59-4A12-BC23-CAA3B67FA788}" srcOrd="0" destOrd="0" presId="urn:microsoft.com/office/officeart/2005/8/layout/hierarchy1"/>
    <dgm:cxn modelId="{93D6F7C8-9006-47A2-83BA-B0F26CEE0CBB}" srcId="{7B775318-5EA6-4B7F-BBEA-804C5C49EA26}" destId="{18828394-5BFC-4E95-ABF9-E227F1BAF961}" srcOrd="1" destOrd="0" parTransId="{E4DE73E5-2BB8-4631-9FD0-65F637929ACF}" sibTransId="{F01E15D6-160D-4430-9C52-0BDF46121BDD}"/>
    <dgm:cxn modelId="{17C993F9-91F0-4033-8786-7028DFA56226}" srcId="{D00761F9-7FC8-4D95-9C88-74327136DD43}" destId="{D15039E5-E515-461A-B491-9A7135F87E36}" srcOrd="0" destOrd="0" parTransId="{59702116-A191-47C9-BA86-DD2645BF4EB1}" sibTransId="{E3FE15E1-9D15-4ED0-8CC9-AF14012A2381}"/>
    <dgm:cxn modelId="{4BD389A8-63A2-42FB-B97D-1D30561630C7}" type="presOf" srcId="{CB7F71DB-1727-46D8-9E79-F3DB62AF41B7}" destId="{07301E72-A295-4508-897D-48B3CFD1ED6A}" srcOrd="0" destOrd="0" presId="urn:microsoft.com/office/officeart/2005/8/layout/hierarchy1"/>
    <dgm:cxn modelId="{FCDB6DF5-9D96-43E1-A1A1-30E8FCDF928D}" srcId="{18828394-5BFC-4E95-ABF9-E227F1BAF961}" destId="{6BCCDD16-8904-4199-B621-D4CA9B1D2359}" srcOrd="0" destOrd="0" parTransId="{CB7F71DB-1727-46D8-9E79-F3DB62AF41B7}" sibTransId="{51E505C3-3D59-4939-932E-566BC7212093}"/>
    <dgm:cxn modelId="{8CEB6E43-6CC0-4EA1-9228-5D453137CE55}" type="presOf" srcId="{2C9C858E-0143-46D4-BB74-934FEEEFDB9F}" destId="{E488B525-DF28-4680-B5CA-5B6CB1411BFA}" srcOrd="0" destOrd="0" presId="urn:microsoft.com/office/officeart/2005/8/layout/hierarchy1"/>
    <dgm:cxn modelId="{FC4199ED-6883-4BFA-8E9A-11AC32A3E54D}" type="presOf" srcId="{18828394-5BFC-4E95-ABF9-E227F1BAF961}" destId="{7DBDAE3E-CF39-422F-AED3-FFA07F488703}" srcOrd="0" destOrd="0" presId="urn:microsoft.com/office/officeart/2005/8/layout/hierarchy1"/>
    <dgm:cxn modelId="{7DB3CD35-687A-4B85-B996-24683112C32A}" type="presOf" srcId="{C0891F7F-F459-4AFE-A222-244198DF4809}" destId="{7C383146-8549-4A90-8B32-E6F07927D614}" srcOrd="0" destOrd="0" presId="urn:microsoft.com/office/officeart/2005/8/layout/hierarchy1"/>
    <dgm:cxn modelId="{94DED756-1E8D-4113-A6F5-28D1E29CFDFE}" type="presOf" srcId="{7B775318-5EA6-4B7F-BBEA-804C5C49EA26}" destId="{0A3D2BB1-EBD5-460C-83E9-342734689541}" srcOrd="0" destOrd="0" presId="urn:microsoft.com/office/officeart/2005/8/layout/hierarchy1"/>
    <dgm:cxn modelId="{77B976A7-5592-4478-8B29-8468C09B2F15}" type="presOf" srcId="{A86C6647-06EA-4CC3-82B2-21D11E5B48E0}" destId="{30ECE0C0-AD85-46CA-8677-E13BD90C7A52}" srcOrd="0" destOrd="0" presId="urn:microsoft.com/office/officeart/2005/8/layout/hierarchy1"/>
    <dgm:cxn modelId="{58A59862-375B-43A8-826C-FEFDC4F3E5F1}" srcId="{8E163ABE-F48A-423F-836E-B8ADF780C628}" destId="{62E4E0F1-6865-4356-BF6E-588F366612CC}" srcOrd="0" destOrd="0" parTransId="{DF9B91CF-DDCE-44EA-AA23-B54B4A0BA4A1}" sibTransId="{F1938319-1B8C-4BD9-BB83-2D403D8A3F07}"/>
    <dgm:cxn modelId="{03FD6988-1DD8-49F4-9923-D43C94F7B00B}" type="presOf" srcId="{E4DE73E5-2BB8-4631-9FD0-65F637929ACF}" destId="{9787F7DB-D236-4886-8FE8-0CDE24D81888}" srcOrd="0" destOrd="0" presId="urn:microsoft.com/office/officeart/2005/8/layout/hierarchy1"/>
    <dgm:cxn modelId="{259E151E-DB7A-4CFF-9A3D-4F32D9622E85}" srcId="{A86C6647-06EA-4CC3-82B2-21D11E5B48E0}" destId="{7B775318-5EA6-4B7F-BBEA-804C5C49EA26}" srcOrd="0" destOrd="0" parTransId="{37EBC8A9-EA90-4738-9FFA-D15ED22FF7BC}" sibTransId="{7648A34B-55EB-4638-BCD7-44B66159F1A6}"/>
    <dgm:cxn modelId="{258E0779-AA9C-4F9C-8055-6607DF6B86BD}" type="presParOf" srcId="{30ECE0C0-AD85-46CA-8677-E13BD90C7A52}" destId="{A8F634D3-4981-4795-A845-AD5688AE920B}" srcOrd="0" destOrd="0" presId="urn:microsoft.com/office/officeart/2005/8/layout/hierarchy1"/>
    <dgm:cxn modelId="{7F8AA50E-AF00-4830-9C16-1CB9E45848BD}" type="presParOf" srcId="{A8F634D3-4981-4795-A845-AD5688AE920B}" destId="{8E1E59A1-7AE8-4D2A-8EE2-CF83B6C0FAD4}" srcOrd="0" destOrd="0" presId="urn:microsoft.com/office/officeart/2005/8/layout/hierarchy1"/>
    <dgm:cxn modelId="{29C4FA59-4EB1-41C0-BEF7-AAE0A3237D33}" type="presParOf" srcId="{8E1E59A1-7AE8-4D2A-8EE2-CF83B6C0FAD4}" destId="{0D4691E9-9904-4D37-A975-F8BAA4A492E3}" srcOrd="0" destOrd="0" presId="urn:microsoft.com/office/officeart/2005/8/layout/hierarchy1"/>
    <dgm:cxn modelId="{B82C9E0F-B03C-4793-8186-AEAD070CF8A2}" type="presParOf" srcId="{8E1E59A1-7AE8-4D2A-8EE2-CF83B6C0FAD4}" destId="{0A3D2BB1-EBD5-460C-83E9-342734689541}" srcOrd="1" destOrd="0" presId="urn:microsoft.com/office/officeart/2005/8/layout/hierarchy1"/>
    <dgm:cxn modelId="{9C360026-06FE-4B26-8713-7CDF563F4924}" type="presParOf" srcId="{A8F634D3-4981-4795-A845-AD5688AE920B}" destId="{72D218AD-6EA8-4801-A0DB-8DF8D63DEF03}" srcOrd="1" destOrd="0" presId="urn:microsoft.com/office/officeart/2005/8/layout/hierarchy1"/>
    <dgm:cxn modelId="{B3DCA19E-FD86-462B-89DD-696D0B505516}" type="presParOf" srcId="{72D218AD-6EA8-4801-A0DB-8DF8D63DEF03}" destId="{D2440401-D62C-4A41-A83C-30C7105ECEA2}" srcOrd="0" destOrd="0" presId="urn:microsoft.com/office/officeart/2005/8/layout/hierarchy1"/>
    <dgm:cxn modelId="{1D159B8C-EE30-46D3-8E7E-BF4E45B79A14}" type="presParOf" srcId="{72D218AD-6EA8-4801-A0DB-8DF8D63DEF03}" destId="{C3EEBDEF-34E1-4053-9729-9F667FFEA741}" srcOrd="1" destOrd="0" presId="urn:microsoft.com/office/officeart/2005/8/layout/hierarchy1"/>
    <dgm:cxn modelId="{B4F6AE05-52F7-4502-BEA0-D9715A64BA81}" type="presParOf" srcId="{C3EEBDEF-34E1-4053-9729-9F667FFEA741}" destId="{032E489A-4555-4222-88DE-13CD5F75CD65}" srcOrd="0" destOrd="0" presId="urn:microsoft.com/office/officeart/2005/8/layout/hierarchy1"/>
    <dgm:cxn modelId="{FBE33FEB-38B9-45C7-9BA3-397939E4DEBD}" type="presParOf" srcId="{032E489A-4555-4222-88DE-13CD5F75CD65}" destId="{2CB4A7CD-A98E-4F7B-9C94-3ED2AAA56650}" srcOrd="0" destOrd="0" presId="urn:microsoft.com/office/officeart/2005/8/layout/hierarchy1"/>
    <dgm:cxn modelId="{29A31481-C202-450E-B36E-3974B637E636}" type="presParOf" srcId="{032E489A-4555-4222-88DE-13CD5F75CD65}" destId="{D89A3F64-0DB5-42D3-8F75-693BC7F9A6E3}" srcOrd="1" destOrd="0" presId="urn:microsoft.com/office/officeart/2005/8/layout/hierarchy1"/>
    <dgm:cxn modelId="{90B7DB58-2072-43CF-A556-0428764954B2}" type="presParOf" srcId="{C3EEBDEF-34E1-4053-9729-9F667FFEA741}" destId="{125E4E88-F5F1-48BA-84D7-5DA63224FCE6}" srcOrd="1" destOrd="0" presId="urn:microsoft.com/office/officeart/2005/8/layout/hierarchy1"/>
    <dgm:cxn modelId="{22E3D46B-EDF8-4EA9-8E6D-E249290F6268}" type="presParOf" srcId="{125E4E88-F5F1-48BA-84D7-5DA63224FCE6}" destId="{6C8A3418-BBB8-497D-8710-B7477FDCA880}" srcOrd="0" destOrd="0" presId="urn:microsoft.com/office/officeart/2005/8/layout/hierarchy1"/>
    <dgm:cxn modelId="{BFA9DD5C-8141-4647-B770-121918AB5A98}" type="presParOf" srcId="{125E4E88-F5F1-48BA-84D7-5DA63224FCE6}" destId="{86FEBDC2-69B1-4FC6-A006-3C16A9C41617}" srcOrd="1" destOrd="0" presId="urn:microsoft.com/office/officeart/2005/8/layout/hierarchy1"/>
    <dgm:cxn modelId="{DEA1ADFE-F1A2-48DD-912F-1FDBF8D85C52}" type="presParOf" srcId="{86FEBDC2-69B1-4FC6-A006-3C16A9C41617}" destId="{8D57AA5E-AC9E-4654-B2DC-8840D547B82C}" srcOrd="0" destOrd="0" presId="urn:microsoft.com/office/officeart/2005/8/layout/hierarchy1"/>
    <dgm:cxn modelId="{EC42BFD0-0E8C-46B2-BA47-58D73D11271E}" type="presParOf" srcId="{8D57AA5E-AC9E-4654-B2DC-8840D547B82C}" destId="{C4D18601-503F-4080-995D-F91B58C3BFDB}" srcOrd="0" destOrd="0" presId="urn:microsoft.com/office/officeart/2005/8/layout/hierarchy1"/>
    <dgm:cxn modelId="{A0F816CA-87F4-4FD2-AD4E-07D7A64EA784}" type="presParOf" srcId="{8D57AA5E-AC9E-4654-B2DC-8840D547B82C}" destId="{9D26E3F4-F232-4CC3-9307-04FD76739AD3}" srcOrd="1" destOrd="0" presId="urn:microsoft.com/office/officeart/2005/8/layout/hierarchy1"/>
    <dgm:cxn modelId="{FDC4EDBE-6C6F-45D8-94AC-0B8D1BD4C3C0}" type="presParOf" srcId="{86FEBDC2-69B1-4FC6-A006-3C16A9C41617}" destId="{6CB4C62E-5649-4366-AE92-17CEEEF53C99}" srcOrd="1" destOrd="0" presId="urn:microsoft.com/office/officeart/2005/8/layout/hierarchy1"/>
    <dgm:cxn modelId="{A75FF62E-C220-4427-B4D1-22F69F80A5F5}" type="presParOf" srcId="{72D218AD-6EA8-4801-A0DB-8DF8D63DEF03}" destId="{9787F7DB-D236-4886-8FE8-0CDE24D81888}" srcOrd="2" destOrd="0" presId="urn:microsoft.com/office/officeart/2005/8/layout/hierarchy1"/>
    <dgm:cxn modelId="{D8182956-3F86-4306-A7A0-0E0CED207964}" type="presParOf" srcId="{72D218AD-6EA8-4801-A0DB-8DF8D63DEF03}" destId="{EA6922A8-AAD5-4F3E-83EC-DE04A93850C1}" srcOrd="3" destOrd="0" presId="urn:microsoft.com/office/officeart/2005/8/layout/hierarchy1"/>
    <dgm:cxn modelId="{0FE837EC-0E4C-4134-84BC-286F606CA852}" type="presParOf" srcId="{EA6922A8-AAD5-4F3E-83EC-DE04A93850C1}" destId="{E5A9CF86-158E-4D74-8E44-348C724B1F32}" srcOrd="0" destOrd="0" presId="urn:microsoft.com/office/officeart/2005/8/layout/hierarchy1"/>
    <dgm:cxn modelId="{1C520307-D82B-4032-9A45-C825C8FDFEFF}" type="presParOf" srcId="{E5A9CF86-158E-4D74-8E44-348C724B1F32}" destId="{3CC78FEF-EAA0-41EE-9C1F-9B42D1426876}" srcOrd="0" destOrd="0" presId="urn:microsoft.com/office/officeart/2005/8/layout/hierarchy1"/>
    <dgm:cxn modelId="{E0453B4F-F578-4546-A027-E70E4FF1E874}" type="presParOf" srcId="{E5A9CF86-158E-4D74-8E44-348C724B1F32}" destId="{7DBDAE3E-CF39-422F-AED3-FFA07F488703}" srcOrd="1" destOrd="0" presId="urn:microsoft.com/office/officeart/2005/8/layout/hierarchy1"/>
    <dgm:cxn modelId="{354E05CA-A012-4175-8953-CE1C89A1212C}" type="presParOf" srcId="{EA6922A8-AAD5-4F3E-83EC-DE04A93850C1}" destId="{0A9F2D6D-4FE9-40F1-9B3F-4EA4A9E741F0}" srcOrd="1" destOrd="0" presId="urn:microsoft.com/office/officeart/2005/8/layout/hierarchy1"/>
    <dgm:cxn modelId="{E2CD39AB-C707-4161-9BF2-079D69AADAE4}" type="presParOf" srcId="{0A9F2D6D-4FE9-40F1-9B3F-4EA4A9E741F0}" destId="{07301E72-A295-4508-897D-48B3CFD1ED6A}" srcOrd="0" destOrd="0" presId="urn:microsoft.com/office/officeart/2005/8/layout/hierarchy1"/>
    <dgm:cxn modelId="{2D4DD0E1-5318-4092-8834-80FC26AE1BF4}" type="presParOf" srcId="{0A9F2D6D-4FE9-40F1-9B3F-4EA4A9E741F0}" destId="{1F592E0C-A51D-4675-983D-D947BF573588}" srcOrd="1" destOrd="0" presId="urn:microsoft.com/office/officeart/2005/8/layout/hierarchy1"/>
    <dgm:cxn modelId="{2ED827DF-353B-4663-9AAA-17D48F018AF7}" type="presParOf" srcId="{1F592E0C-A51D-4675-983D-D947BF573588}" destId="{9DCBADE4-F7FD-4414-A273-D3C433ACB900}" srcOrd="0" destOrd="0" presId="urn:microsoft.com/office/officeart/2005/8/layout/hierarchy1"/>
    <dgm:cxn modelId="{9FCFF662-5A19-42F3-B9BC-D2DC7B624E3A}" type="presParOf" srcId="{9DCBADE4-F7FD-4414-A273-D3C433ACB900}" destId="{453D7D64-10CB-47C0-B89D-855BD2316FDE}" srcOrd="0" destOrd="0" presId="urn:microsoft.com/office/officeart/2005/8/layout/hierarchy1"/>
    <dgm:cxn modelId="{0B2236A1-C8C9-445A-AC65-5EA5C2BBE6B9}" type="presParOf" srcId="{9DCBADE4-F7FD-4414-A273-D3C433ACB900}" destId="{CFB23C12-C5D8-41E3-AC04-0467F7B49457}" srcOrd="1" destOrd="0" presId="urn:microsoft.com/office/officeart/2005/8/layout/hierarchy1"/>
    <dgm:cxn modelId="{E5C5CB38-D370-4307-949C-9E00C3303D22}" type="presParOf" srcId="{1F592E0C-A51D-4675-983D-D947BF573588}" destId="{6876CFD1-0C43-4BFE-A4BC-335EED534F4A}" srcOrd="1" destOrd="0" presId="urn:microsoft.com/office/officeart/2005/8/layout/hierarchy1"/>
    <dgm:cxn modelId="{B011A5BB-4F53-4B41-8E4F-4B8F21DA6AB8}" type="presParOf" srcId="{6876CFD1-0C43-4BFE-A4BC-335EED534F4A}" destId="{9B8B0243-8873-493B-8C42-EE5DD92C03E6}" srcOrd="0" destOrd="0" presId="urn:microsoft.com/office/officeart/2005/8/layout/hierarchy1"/>
    <dgm:cxn modelId="{7AC4DE72-40E1-45AF-BDEA-79DE50A9C512}" type="presParOf" srcId="{6876CFD1-0C43-4BFE-A4BC-335EED534F4A}" destId="{32B45269-C8A9-459F-ADEB-CF95959CFB10}" srcOrd="1" destOrd="0" presId="urn:microsoft.com/office/officeart/2005/8/layout/hierarchy1"/>
    <dgm:cxn modelId="{A724DB3F-FFCB-4786-B300-262AEEE18D83}" type="presParOf" srcId="{32B45269-C8A9-459F-ADEB-CF95959CFB10}" destId="{AD97CD5A-F5AE-4C94-BA72-8A2FF6BBE558}" srcOrd="0" destOrd="0" presId="urn:microsoft.com/office/officeart/2005/8/layout/hierarchy1"/>
    <dgm:cxn modelId="{BDF641EE-E598-42D7-9A4A-8D614402F213}" type="presParOf" srcId="{AD97CD5A-F5AE-4C94-BA72-8A2FF6BBE558}" destId="{B224FC2C-CE24-4A5C-AF86-590016813651}" srcOrd="0" destOrd="0" presId="urn:microsoft.com/office/officeart/2005/8/layout/hierarchy1"/>
    <dgm:cxn modelId="{E5196C28-5D0E-4BC6-8348-6655FD8D784D}" type="presParOf" srcId="{AD97CD5A-F5AE-4C94-BA72-8A2FF6BBE558}" destId="{E488B525-DF28-4680-B5CA-5B6CB1411BFA}" srcOrd="1" destOrd="0" presId="urn:microsoft.com/office/officeart/2005/8/layout/hierarchy1"/>
    <dgm:cxn modelId="{021DDC7F-D613-4482-8470-33C67599222F}" type="presParOf" srcId="{32B45269-C8A9-459F-ADEB-CF95959CFB10}" destId="{3E2776D2-17FE-42A4-A697-5E0762A18105}" srcOrd="1" destOrd="0" presId="urn:microsoft.com/office/officeart/2005/8/layout/hierarchy1"/>
    <dgm:cxn modelId="{69CEF018-61AA-4066-BD62-8C40B1941E11}" type="presParOf" srcId="{3E2776D2-17FE-42A4-A697-5E0762A18105}" destId="{ADDC97FB-C38A-4545-824A-A734DF7C6458}" srcOrd="0" destOrd="0" presId="urn:microsoft.com/office/officeart/2005/8/layout/hierarchy1"/>
    <dgm:cxn modelId="{C201A2EF-F080-47A4-919D-E1857E7162B2}" type="presParOf" srcId="{3E2776D2-17FE-42A4-A697-5E0762A18105}" destId="{8A3034FA-D6B2-4E99-8F69-EB900D026715}" srcOrd="1" destOrd="0" presId="urn:microsoft.com/office/officeart/2005/8/layout/hierarchy1"/>
    <dgm:cxn modelId="{478D12CB-260F-4B7C-ADB5-F1BA5F54AF95}" type="presParOf" srcId="{8A3034FA-D6B2-4E99-8F69-EB900D026715}" destId="{9AF6DA65-EEA3-4DF1-880B-489BEC5A3BBE}" srcOrd="0" destOrd="0" presId="urn:microsoft.com/office/officeart/2005/8/layout/hierarchy1"/>
    <dgm:cxn modelId="{1DCFFEE3-C50A-4202-B8F8-4244F46936D8}" type="presParOf" srcId="{9AF6DA65-EEA3-4DF1-880B-489BEC5A3BBE}" destId="{34A4ACC2-6836-472D-804A-50E197E7735A}" srcOrd="0" destOrd="0" presId="urn:microsoft.com/office/officeart/2005/8/layout/hierarchy1"/>
    <dgm:cxn modelId="{E776FF5F-537D-488A-B6B7-455A90E34E40}" type="presParOf" srcId="{9AF6DA65-EEA3-4DF1-880B-489BEC5A3BBE}" destId="{050FFBAB-6C2C-4BFB-9FDB-1A66EE74EC5B}" srcOrd="1" destOrd="0" presId="urn:microsoft.com/office/officeart/2005/8/layout/hierarchy1"/>
    <dgm:cxn modelId="{8A6DF8F1-00D7-46B3-B90E-B4B1BBA2D95F}" type="presParOf" srcId="{8A3034FA-D6B2-4E99-8F69-EB900D026715}" destId="{C9E42BF9-3099-496A-9E57-77F6B5BD9E9D}" srcOrd="1" destOrd="0" presId="urn:microsoft.com/office/officeart/2005/8/layout/hierarchy1"/>
    <dgm:cxn modelId="{0AD3A7CF-44B9-4A5C-B308-46510F510D28}" type="presParOf" srcId="{72D218AD-6EA8-4801-A0DB-8DF8D63DEF03}" destId="{7C383146-8549-4A90-8B32-E6F07927D614}" srcOrd="4" destOrd="0" presId="urn:microsoft.com/office/officeart/2005/8/layout/hierarchy1"/>
    <dgm:cxn modelId="{01AC40ED-168A-4158-B03A-BF651FC95904}" type="presParOf" srcId="{72D218AD-6EA8-4801-A0DB-8DF8D63DEF03}" destId="{AFC694F1-8D28-4978-88AB-B9E4673186AC}" srcOrd="5" destOrd="0" presId="urn:microsoft.com/office/officeart/2005/8/layout/hierarchy1"/>
    <dgm:cxn modelId="{6AF8769A-4385-4C7B-BC44-649AA0F0FF54}" type="presParOf" srcId="{AFC694F1-8D28-4978-88AB-B9E4673186AC}" destId="{FA466F5E-C210-46E3-B142-1BDDB7EB87EB}" srcOrd="0" destOrd="0" presId="urn:microsoft.com/office/officeart/2005/8/layout/hierarchy1"/>
    <dgm:cxn modelId="{E9D8DD9B-8C8A-41CF-B90D-40C1C7D997CA}" type="presParOf" srcId="{FA466F5E-C210-46E3-B142-1BDDB7EB87EB}" destId="{C17745E6-7C17-4077-AAC1-75A50B3CC79A}" srcOrd="0" destOrd="0" presId="urn:microsoft.com/office/officeart/2005/8/layout/hierarchy1"/>
    <dgm:cxn modelId="{EC0EC568-DD62-4105-BA17-1AF7082943C1}" type="presParOf" srcId="{FA466F5E-C210-46E3-B142-1BDDB7EB87EB}" destId="{A02F73D3-94BE-453F-9226-9370D7579C69}" srcOrd="1" destOrd="0" presId="urn:microsoft.com/office/officeart/2005/8/layout/hierarchy1"/>
    <dgm:cxn modelId="{79421E26-D3A0-47D3-9CDF-63648C4BA8D7}" type="presParOf" srcId="{AFC694F1-8D28-4978-88AB-B9E4673186AC}" destId="{B8AD5B4D-7E6E-45A1-A796-634B130B53DB}" srcOrd="1" destOrd="0" presId="urn:microsoft.com/office/officeart/2005/8/layout/hierarchy1"/>
    <dgm:cxn modelId="{A09751B8-B856-46A2-A921-9D334159A4ED}" type="presParOf" srcId="{B8AD5B4D-7E6E-45A1-A796-634B130B53DB}" destId="{432E0D7A-1812-4B99-8B92-C0C1FE33CDC5}" srcOrd="0" destOrd="0" presId="urn:microsoft.com/office/officeart/2005/8/layout/hierarchy1"/>
    <dgm:cxn modelId="{68939CF3-B660-4344-8F27-C4433DB47168}" type="presParOf" srcId="{B8AD5B4D-7E6E-45A1-A796-634B130B53DB}" destId="{2C78834B-9E08-48FB-962A-0F1EAE28BB58}" srcOrd="1" destOrd="0" presId="urn:microsoft.com/office/officeart/2005/8/layout/hierarchy1"/>
    <dgm:cxn modelId="{A67CC638-1E8D-45BF-B75A-07349C709DB3}" type="presParOf" srcId="{2C78834B-9E08-48FB-962A-0F1EAE28BB58}" destId="{98C185A2-D1D2-4831-906B-EB0AE0EEB762}" srcOrd="0" destOrd="0" presId="urn:microsoft.com/office/officeart/2005/8/layout/hierarchy1"/>
    <dgm:cxn modelId="{6B6CAB19-9BAC-4C4F-A033-F40E7A7C6570}" type="presParOf" srcId="{98C185A2-D1D2-4831-906B-EB0AE0EEB762}" destId="{7CAFCFEB-5934-42AD-BDA0-40BA452DDC9F}" srcOrd="0" destOrd="0" presId="urn:microsoft.com/office/officeart/2005/8/layout/hierarchy1"/>
    <dgm:cxn modelId="{85D34377-3062-48D1-83B5-04DD694357FA}" type="presParOf" srcId="{98C185A2-D1D2-4831-906B-EB0AE0EEB762}" destId="{69A853B2-1BFF-402D-9BCE-D439FBB67E4B}" srcOrd="1" destOrd="0" presId="urn:microsoft.com/office/officeart/2005/8/layout/hierarchy1"/>
    <dgm:cxn modelId="{F1C0DABE-D3EC-4E33-867F-C6C955CB1E18}" type="presParOf" srcId="{2C78834B-9E08-48FB-962A-0F1EAE28BB58}" destId="{9B8DE3D7-7296-4041-8E3B-F988B69A17D1}" srcOrd="1" destOrd="0" presId="urn:microsoft.com/office/officeart/2005/8/layout/hierarchy1"/>
    <dgm:cxn modelId="{2C6E1BF6-997C-40CA-8F8B-908E3D5A4180}" type="presParOf" srcId="{9B8DE3D7-7296-4041-8E3B-F988B69A17D1}" destId="{61259279-3BE8-4343-A330-A1E7D3039A44}" srcOrd="0" destOrd="0" presId="urn:microsoft.com/office/officeart/2005/8/layout/hierarchy1"/>
    <dgm:cxn modelId="{D1FD9C44-9D13-41EA-B695-E6E3F855A6EE}" type="presParOf" srcId="{9B8DE3D7-7296-4041-8E3B-F988B69A17D1}" destId="{FC9E2AB4-DB0F-49F2-92FD-1D273BB84C2F}" srcOrd="1" destOrd="0" presId="urn:microsoft.com/office/officeart/2005/8/layout/hierarchy1"/>
    <dgm:cxn modelId="{26A8046E-0B13-4A6D-A323-0D226760220A}" type="presParOf" srcId="{FC9E2AB4-DB0F-49F2-92FD-1D273BB84C2F}" destId="{FE32E790-DAC1-4DDE-93EB-38251C8060B5}" srcOrd="0" destOrd="0" presId="urn:microsoft.com/office/officeart/2005/8/layout/hierarchy1"/>
    <dgm:cxn modelId="{711D9282-C44F-45AE-A5F3-2C3F79221AE3}" type="presParOf" srcId="{FE32E790-DAC1-4DDE-93EB-38251C8060B5}" destId="{0DF29521-93ED-4041-B63A-248504C74C1C}" srcOrd="0" destOrd="0" presId="urn:microsoft.com/office/officeart/2005/8/layout/hierarchy1"/>
    <dgm:cxn modelId="{735D576C-E367-4BBC-8511-FE356AAF6FC0}" type="presParOf" srcId="{FE32E790-DAC1-4DDE-93EB-38251C8060B5}" destId="{C1283B35-1F59-4A12-BC23-CAA3B67FA788}" srcOrd="1" destOrd="0" presId="urn:microsoft.com/office/officeart/2005/8/layout/hierarchy1"/>
    <dgm:cxn modelId="{2FD0EE3F-21F5-4BE9-8250-A18FA3A1740C}" type="presParOf" srcId="{FC9E2AB4-DB0F-49F2-92FD-1D273BB84C2F}" destId="{0FBC6ECB-F0B5-40CE-9516-CC5883F469ED}" srcOrd="1" destOrd="0" presId="urn:microsoft.com/office/officeart/2005/8/layout/hierarchy1"/>
    <dgm:cxn modelId="{DBE23F34-853A-4619-AEEB-4B0CC0A9A254}" type="presParOf" srcId="{0FBC6ECB-F0B5-40CE-9516-CC5883F469ED}" destId="{E85765FD-1D00-410C-B9C1-175359C49320}" srcOrd="0" destOrd="0" presId="urn:microsoft.com/office/officeart/2005/8/layout/hierarchy1"/>
    <dgm:cxn modelId="{4538938C-9D60-4FEF-BABE-0D9619C86069}" type="presParOf" srcId="{0FBC6ECB-F0B5-40CE-9516-CC5883F469ED}" destId="{E413D9C2-B41C-4ADC-9398-5140CC73C510}" srcOrd="1" destOrd="0" presId="urn:microsoft.com/office/officeart/2005/8/layout/hierarchy1"/>
    <dgm:cxn modelId="{DA88763E-5A9F-4417-909C-0A53D1FD056F}" type="presParOf" srcId="{E413D9C2-B41C-4ADC-9398-5140CC73C510}" destId="{E89C048E-4E96-4744-B512-E537DFA2A819}" srcOrd="0" destOrd="0" presId="urn:microsoft.com/office/officeart/2005/8/layout/hierarchy1"/>
    <dgm:cxn modelId="{3A365EAA-D490-448B-968E-A6D644C37001}" type="presParOf" srcId="{E89C048E-4E96-4744-B512-E537DFA2A819}" destId="{9020A7F7-FE6D-4F73-ABDF-4ACCF918560F}" srcOrd="0" destOrd="0" presId="urn:microsoft.com/office/officeart/2005/8/layout/hierarchy1"/>
    <dgm:cxn modelId="{6A58F850-F7CA-4457-9406-171FA20887BC}" type="presParOf" srcId="{E89C048E-4E96-4744-B512-E537DFA2A819}" destId="{9E16562B-D58F-43EC-B9F5-88E84104C23B}" srcOrd="1" destOrd="0" presId="urn:microsoft.com/office/officeart/2005/8/layout/hierarchy1"/>
    <dgm:cxn modelId="{A78BFCE6-CF78-42A0-88BC-68E10958754C}" type="presParOf" srcId="{E413D9C2-B41C-4ADC-9398-5140CC73C510}" destId="{19FC7848-4540-44B1-B98D-309F44CA3520}" srcOrd="1" destOrd="0" presId="urn:microsoft.com/office/officeart/2005/8/layout/hierarchy1"/>
    <dgm:cxn modelId="{F4F401F2-90DB-40F9-9797-6918ED9A9601}" type="presParOf" srcId="{19FC7848-4540-44B1-B98D-309F44CA3520}" destId="{E5CCB275-D428-4051-B408-139CFADC7D0E}" srcOrd="0" destOrd="0" presId="urn:microsoft.com/office/officeart/2005/8/layout/hierarchy1"/>
    <dgm:cxn modelId="{177912F9-B9BA-4B6E-8B91-ED68A2F0E88C}" type="presParOf" srcId="{19FC7848-4540-44B1-B98D-309F44CA3520}" destId="{1ACA124A-FED1-47D9-8884-FFD555A12C86}" srcOrd="1" destOrd="0" presId="urn:microsoft.com/office/officeart/2005/8/layout/hierarchy1"/>
    <dgm:cxn modelId="{F69C79BD-5837-4670-8079-AEB79051EB63}" type="presParOf" srcId="{1ACA124A-FED1-47D9-8884-FFD555A12C86}" destId="{430CD06A-A808-42BE-83EF-A2C38DE58FDB}" srcOrd="0" destOrd="0" presId="urn:microsoft.com/office/officeart/2005/8/layout/hierarchy1"/>
    <dgm:cxn modelId="{12F55288-A47C-446D-A401-BE8BC1B32B4D}" type="presParOf" srcId="{430CD06A-A808-42BE-83EF-A2C38DE58FDB}" destId="{B2DC46EC-9245-42F2-993E-9B0CA16A4587}" srcOrd="0" destOrd="0" presId="urn:microsoft.com/office/officeart/2005/8/layout/hierarchy1"/>
    <dgm:cxn modelId="{FB3936DA-7340-495E-B87A-A8B279DFE9DE}" type="presParOf" srcId="{430CD06A-A808-42BE-83EF-A2C38DE58FDB}" destId="{758CFB54-4293-4BE7-977A-379EDBCA388B}" srcOrd="1" destOrd="0" presId="urn:microsoft.com/office/officeart/2005/8/layout/hierarchy1"/>
    <dgm:cxn modelId="{AD8F7268-C3ED-44FE-AF5D-00FE5A172C17}" type="presParOf" srcId="{1ACA124A-FED1-47D9-8884-FFD555A12C86}" destId="{BDD6F3AA-7034-460A-9970-CF7DB571BBE4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20689-AF1D-4198-8D28-CFFEE347061D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07109-1BBB-40FA-B69F-CA8FF5D6A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B92F-C7B3-4480-B1D5-3DFE4738540A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4CF94-6DA8-498E-89B8-731E4CCE9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CF94-6DA8-498E-89B8-731E4CCE9FC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CF94-6DA8-498E-89B8-731E4CCE9FC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858180" cy="1470025"/>
          </a:xfrm>
        </p:spPr>
        <p:txBody>
          <a:bodyPr/>
          <a:lstStyle>
            <a:lvl1pPr>
              <a:defRPr baseline="0">
                <a:ea typeface="+mj-ea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8001056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  <p:sndAc>
      <p:stSnd>
        <p:snd r:embed="rId1" name="applause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  <p:sndAc>
      <p:stSnd>
        <p:snd r:embed="rId1" name="applause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  <p:sndAc>
      <p:stSnd>
        <p:snd r:embed="rId1" name="applause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  <p:sndAc>
      <p:stSnd>
        <p:snd r:embed="rId1" name="applause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  <p:sndAc>
      <p:stSnd>
        <p:snd r:embed="rId1" name="applause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  <p:sndAc>
      <p:stSnd>
        <p:snd r:embed="rId1" name="applause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  <p:sndAc>
      <p:stSnd>
        <p:snd r:embed="rId1" name="applause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  <p:sndAc>
      <p:stSnd>
        <p:snd r:embed="rId1" name="applause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  <p:sndAc>
      <p:stSnd>
        <p:snd r:embed="rId1" name="applause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  <p:sndAc>
      <p:stSnd>
        <p:snd r:embed="rId1" name="applause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  <p:sndAc>
      <p:stSnd>
        <p:snd r:embed="rId1" name="applause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fld id="{A8FE9762-B3C4-42C3-9B38-01484AED35B2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  <p:sndAc>
      <p:stSnd>
        <p:snd r:embed="rId13" name="applause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 baseline="0">
          <a:ln w="1905">
            <a:solidFill>
              <a:schemeClr val="bg1">
                <a:lumMod val="95000"/>
              </a:schemeClr>
            </a:solidFill>
          </a:ln>
          <a:solidFill>
            <a:srgbClr val="00339A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32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6"/>
        </a:buBlip>
        <a:defRPr sz="28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4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Mufasa\&#1056;&#1072;&#1073;&#1086;&#1095;&#1080;&#1081;%20&#1089;&#1090;&#1086;&#1083;\3.Boccerini.mp3" TargetMode="External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Система работы по оздоровлению детей в ДОУ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3143248"/>
            <a:ext cx="8001056" cy="64294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Муниципальное дошкольное образовательное учреждение Центр развития ребенка – детский сад №1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3.Boccerin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14348" y="92867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5813">
    <p:fade thruBlk="1"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5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201135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C00000"/>
                </a:solidFill>
              </a:rPr>
              <a:t>Критерии эффективности  здоровьесберегающей </a:t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педагогической системы МДОУ ЦРР – </a:t>
            </a:r>
            <a:r>
              <a:rPr lang="ru-RU" sz="2700" dirty="0" err="1" smtClean="0">
                <a:solidFill>
                  <a:srgbClr val="C00000"/>
                </a:solidFill>
              </a:rPr>
              <a:t>д</a:t>
            </a:r>
            <a:r>
              <a:rPr lang="ru-RU" sz="2700" dirty="0" smtClean="0">
                <a:solidFill>
                  <a:srgbClr val="C00000"/>
                </a:solidFill>
              </a:rPr>
              <a:t>/с №1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   Сравнительная диаграмма                Сравнительная диаграмма количества </a:t>
            </a:r>
            <a:br>
              <a:rPr lang="ru-RU" sz="2000" dirty="0" smtClean="0"/>
            </a:br>
            <a:r>
              <a:rPr lang="ru-RU" sz="2000" dirty="0" smtClean="0"/>
              <a:t>часто болеющих детей в ДОУ                       детей, посещающих кружки ЗОЖ </a:t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2357430"/>
          <a:ext cx="3857652" cy="3054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4500562" y="2428868"/>
          <a:ext cx="4143404" cy="2911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 advTm="15109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Сравнительные диаграммы критериев эффективности здоровьесберегающей педагогической системы показывают, что из  года в год: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снижается уровень заболеваемости детей в год, процент часто болеющих детей снижается, что говорит о результативности    здоровьесберегающей модели воспитательно-образовательной системы МДОУ ЦРР –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/с №1;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количество детей, посещающих кружки ЗОЖ увеличивается, что свидетельствует о заинтересованности родителей в здоровье подрастающего поколения;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последние годы (см. сравнительная диаграмма по группам здоровья) число детей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II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группы существенно возросло и составляет 57%. В связи с этим особое значение приобретает ранняя диагностика , оздоровление детей в условиях  дошкольного учреждения.</a:t>
            </a: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Создание здоровьесберегающей среды в ДОУ, способствующей  не только сохранению, но и развитию здоровья физического, психического, социального,  формирующей способность к творчеству и обеспечивающий высокий потенциал творческих способностей каждого ребенка.</a:t>
            </a:r>
          </a:p>
          <a:p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Результативность здоровьесберегающей  модели  воспитательно-образовательной системы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 МДОУ ЦРР – </a:t>
            </a:r>
            <a:r>
              <a:rPr lang="ru-RU" sz="2400" dirty="0" err="1" smtClean="0">
                <a:solidFill>
                  <a:srgbClr val="C00000"/>
                </a:solidFill>
              </a:rPr>
              <a:t>д</a:t>
            </a:r>
            <a:r>
              <a:rPr lang="ru-RU" sz="2400" dirty="0" smtClean="0">
                <a:solidFill>
                  <a:srgbClr val="C00000"/>
                </a:solidFill>
              </a:rPr>
              <a:t>/с №1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Tm="35125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C00000"/>
                </a:solidFill>
              </a:rPr>
              <a:t>Фактор</a:t>
            </a:r>
            <a:r>
              <a:rPr lang="ru-RU" sz="2400" dirty="0" err="1" smtClean="0">
                <a:solidFill>
                  <a:srgbClr val="C00000"/>
                </a:solidFill>
              </a:rPr>
              <a:t>ы</a:t>
            </a:r>
            <a:r>
              <a:rPr lang="ru-RU" sz="2400" dirty="0" smtClean="0">
                <a:solidFill>
                  <a:srgbClr val="C00000"/>
                </a:solidFill>
              </a:rPr>
              <a:t>, влияющие на формирование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рациона питания дошкольников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1357298"/>
            <a:ext cx="4143404" cy="785818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Культура питания в семье.</a:t>
            </a:r>
          </a:p>
          <a:p>
            <a:pPr algn="ctr"/>
            <a:r>
              <a:rPr lang="ru-RU" sz="1400" b="1" dirty="0" smtClean="0"/>
              <a:t>Вскармливание и питание ребенка в раннем возрасте</a:t>
            </a:r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2571744"/>
            <a:ext cx="2428892" cy="428628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Пищевое поведение ребенка</a:t>
            </a:r>
            <a:endParaRPr lang="ru-RU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643182"/>
            <a:ext cx="2000264" cy="1357322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Стереотипы и традиции, осведомленность администрации ДОУ в вопросах здорового питания</a:t>
            </a:r>
            <a:endParaRPr lang="ru-RU" sz="14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42910" y="4286256"/>
            <a:ext cx="2000264" cy="1554155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1400" b="1" dirty="0" smtClean="0"/>
              <a:t>Рынок пищевых</a:t>
            </a:r>
          </a:p>
          <a:p>
            <a:pPr marL="0" indent="0" algn="ctr">
              <a:buNone/>
            </a:pPr>
            <a:r>
              <a:rPr lang="ru-RU" sz="1400" b="1" dirty="0" smtClean="0"/>
              <a:t>продуктов и коммерческие интересы бизнеса</a:t>
            </a:r>
            <a:endParaRPr lang="ru-RU" sz="1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2714620"/>
            <a:ext cx="2000264" cy="1357322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Нормативные и методические документы</a:t>
            </a:r>
            <a:endParaRPr lang="ru-RU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4429132"/>
            <a:ext cx="2000264" cy="1357322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Оборудование и оснащение пищеблока ДОУ</a:t>
            </a:r>
            <a:endParaRPr lang="ru-RU" sz="1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14678" y="5929330"/>
            <a:ext cx="2428892" cy="642942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Здоровье в течение  всей жизни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14678" y="5072074"/>
            <a:ext cx="2428892" cy="642942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Здоровье детей</a:t>
            </a:r>
            <a:endParaRPr lang="ru-RU" sz="1400" b="1" dirty="0"/>
          </a:p>
        </p:txBody>
      </p:sp>
      <p:sp>
        <p:nvSpPr>
          <p:cNvPr id="12" name="Овал 11"/>
          <p:cNvSpPr/>
          <p:nvPr/>
        </p:nvSpPr>
        <p:spPr>
          <a:xfrm>
            <a:off x="3428992" y="3286124"/>
            <a:ext cx="1785950" cy="1571636"/>
          </a:xfrm>
          <a:prstGeom prst="ellipse">
            <a:avLst/>
          </a:prstGeom>
          <a:solidFill>
            <a:srgbClr val="C0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Рацион питания в ДОУ</a:t>
            </a:r>
            <a:endParaRPr lang="ru-RU" sz="2400" b="1" dirty="0"/>
          </a:p>
        </p:txBody>
      </p:sp>
      <p:cxnSp>
        <p:nvCxnSpPr>
          <p:cNvPr id="14" name="Прямая со стрелкой 13"/>
          <p:cNvCxnSpPr>
            <a:stCxn id="6" idx="3"/>
          </p:cNvCxnSpPr>
          <p:nvPr/>
        </p:nvCxnSpPr>
        <p:spPr>
          <a:xfrm>
            <a:off x="2643174" y="3321843"/>
            <a:ext cx="857256" cy="32147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643174" y="4500570"/>
            <a:ext cx="785818" cy="49054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5286380" y="3286123"/>
            <a:ext cx="785818" cy="39290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>
            <a:off x="5214942" y="4572008"/>
            <a:ext cx="928694" cy="42862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4322761" y="3178173"/>
            <a:ext cx="214314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4" idx="2"/>
            <a:endCxn id="5" idx="0"/>
          </p:cNvCxnSpPr>
          <p:nvPr/>
        </p:nvCxnSpPr>
        <p:spPr>
          <a:xfrm rot="5400000">
            <a:off x="4214810" y="2357430"/>
            <a:ext cx="428628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1" idx="0"/>
          </p:cNvCxnSpPr>
          <p:nvPr/>
        </p:nvCxnSpPr>
        <p:spPr>
          <a:xfrm rot="5400000">
            <a:off x="4321967" y="4964917"/>
            <a:ext cx="214314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1" idx="2"/>
            <a:endCxn id="10" idx="0"/>
          </p:cNvCxnSpPr>
          <p:nvPr/>
        </p:nvCxnSpPr>
        <p:spPr>
          <a:xfrm rot="5400000">
            <a:off x="4321967" y="5822173"/>
            <a:ext cx="214314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31938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Рациональное питание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dirty="0" smtClean="0"/>
              <a:t>          При организации питания перед сотрудниками МДОУ ЦРР – </a:t>
            </a:r>
            <a:r>
              <a:rPr lang="ru-RU" sz="1600" dirty="0" err="1" smtClean="0"/>
              <a:t>д</a:t>
            </a:r>
            <a:r>
              <a:rPr lang="ru-RU" sz="1600" dirty="0" smtClean="0"/>
              <a:t>/с №1 стоит задача не только накормить ребенка, чтобы он не остался голодным, но и прикладывают все усилия к тому, чтобы у дошкольников  сформировать рациональное пищевое поведение как неотъемлемую и важнейшую часть </a:t>
            </a:r>
            <a:r>
              <a:rPr lang="ru-RU" sz="1600" b="1" dirty="0" smtClean="0"/>
              <a:t>ЗДОРОВОГО ОБРАЗА ЖИЗНИ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" name="Рисунок 3" descr="IMG_61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143379"/>
            <a:ext cx="2428892" cy="1821669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6" name="Рисунок 5" descr="IMG_98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2214554"/>
            <a:ext cx="2476518" cy="1857388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8" name="Рисунок 7" descr="IMG_75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4214818"/>
            <a:ext cx="2500330" cy="187524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</p:cSld>
  <p:clrMapOvr>
    <a:masterClrMapping/>
  </p:clrMapOvr>
  <p:transition spd="med" advTm="25438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Пропаганда </a:t>
            </a:r>
            <a:r>
              <a:rPr lang="ru-RU" sz="2400" dirty="0" err="1" smtClean="0">
                <a:solidFill>
                  <a:srgbClr val="C00000"/>
                </a:solidFill>
              </a:rPr>
              <a:t>здоровьесбережения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 в МДОУ ЦРР – </a:t>
            </a:r>
            <a:r>
              <a:rPr lang="ru-RU" sz="2400" dirty="0" err="1" smtClean="0">
                <a:solidFill>
                  <a:srgbClr val="C00000"/>
                </a:solidFill>
              </a:rPr>
              <a:t>д</a:t>
            </a:r>
            <a:r>
              <a:rPr lang="ru-RU" sz="2400" dirty="0" smtClean="0">
                <a:solidFill>
                  <a:srgbClr val="C00000"/>
                </a:solidFill>
              </a:rPr>
              <a:t>/с №1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_61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96" t="7421" r="4124" b="11913"/>
          <a:stretch>
            <a:fillRect/>
          </a:stretch>
        </p:blipFill>
        <p:spPr>
          <a:xfrm>
            <a:off x="4786314" y="1428736"/>
            <a:ext cx="3343298" cy="2143140"/>
          </a:xfrm>
          <a:ln w="57150">
            <a:solidFill>
              <a:srgbClr val="C00000"/>
            </a:solidFill>
          </a:ln>
        </p:spPr>
      </p:pic>
      <p:pic>
        <p:nvPicPr>
          <p:cNvPr id="6" name="Рисунок 5" descr="IMG_6183.jpg"/>
          <p:cNvPicPr>
            <a:picLocks noChangeAspect="1"/>
          </p:cNvPicPr>
          <p:nvPr/>
        </p:nvPicPr>
        <p:blipFill>
          <a:blip r:embed="rId3" cstate="print"/>
          <a:srcRect l="1538" t="28718" r="3076" b="24102"/>
          <a:stretch>
            <a:fillRect/>
          </a:stretch>
        </p:blipFill>
        <p:spPr>
          <a:xfrm>
            <a:off x="1000100" y="1714488"/>
            <a:ext cx="3429024" cy="1272057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</p:cSld>
  <p:clrMapOvr>
    <a:masterClrMapping/>
  </p:clrMapOvr>
  <p:transition spd="med" advTm="1539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Здоровьесберегающая деятельность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 в МДОУ ЦРР – </a:t>
            </a:r>
            <a:r>
              <a:rPr lang="ru-RU" sz="2400" dirty="0" err="1" smtClean="0">
                <a:solidFill>
                  <a:srgbClr val="C00000"/>
                </a:solidFill>
              </a:rPr>
              <a:t>д</a:t>
            </a:r>
            <a:r>
              <a:rPr lang="ru-RU" sz="2400" dirty="0" smtClean="0">
                <a:solidFill>
                  <a:srgbClr val="C00000"/>
                </a:solidFill>
              </a:rPr>
              <a:t>/с №1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IMG_26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2619393" cy="196454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9" name="Рисунок 8" descr="IMG_61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643314"/>
            <a:ext cx="2643206" cy="194668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1" name="Рисунок 10" descr="IMG_27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1928802"/>
            <a:ext cx="2125263" cy="2833684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2" name="Рисунок 11" descr="IMG_27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2643182"/>
            <a:ext cx="2643206" cy="198240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  <p:transition spd="med" advTm="15484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Здоровьесберегающая деятельность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 в МДОУ ЦРР – </a:t>
            </a:r>
            <a:r>
              <a:rPr lang="ru-RU" sz="2400" dirty="0" err="1" smtClean="0">
                <a:solidFill>
                  <a:srgbClr val="C00000"/>
                </a:solidFill>
              </a:rPr>
              <a:t>д</a:t>
            </a:r>
            <a:r>
              <a:rPr lang="ru-RU" sz="2400" dirty="0" smtClean="0">
                <a:solidFill>
                  <a:srgbClr val="C00000"/>
                </a:solidFill>
              </a:rPr>
              <a:t>/с №1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_61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2066" y="3929066"/>
            <a:ext cx="2738962" cy="2054221"/>
          </a:xfrm>
          <a:ln w="57150">
            <a:solidFill>
              <a:srgbClr val="C00000"/>
            </a:solidFill>
          </a:ln>
        </p:spPr>
      </p:pic>
      <p:pic>
        <p:nvPicPr>
          <p:cNvPr id="6" name="Рисунок 5" descr="IMG_61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571612"/>
            <a:ext cx="2666987" cy="2071702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7" name="Рисунок 6" descr="IMG_25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500174"/>
            <a:ext cx="2786082" cy="2089562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9" name="Рисунок 8" descr="IMG_61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7" y="3786191"/>
            <a:ext cx="2762237" cy="2071678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</p:cSld>
  <p:clrMapOvr>
    <a:masterClrMapping/>
  </p:clrMapOvr>
  <p:transition spd="med" advTm="15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87796">
            <a:off x="139696" y="597420"/>
            <a:ext cx="4159878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Актуальность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492" y="2114532"/>
            <a:ext cx="390689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Первым и самым главным направлением МДОУ ЦРР –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д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/с №1 является защита, сохранение и укрепление здоровья ребенка.</a:t>
            </a:r>
          </a:p>
          <a:p>
            <a:pPr>
              <a:buBlip>
                <a:blip r:embed="rId4"/>
              </a:buBlip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«Программа воспитания и обучения в детском саду» под редакцией М.А. Васильевой предусматривает охрану и укрепление здоровья детей, особенно нервной системы, совершенствование функций организма ребенка, полноценное физическое  развитие, воспитание интереса к различным доступным детям видам двигательной активности, формирование положительных нравственно – волевых черт личности.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9190" y="559054"/>
            <a:ext cx="39068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ru-RU" sz="1600" dirty="0" smtClean="0"/>
              <a:t>здоровье детей зависит не только от их физических особенностей, но и от уровня развития здравоохранения и образования, санитарной грамотности и гигиенической культуры населения, социально – экономические и экологические ситуации в стране. Поэтому здоровье детей должно оцениваться в единстве с окружающей средой и адаптационными возможностями организма. </a:t>
            </a:r>
          </a:p>
        </p:txBody>
      </p:sp>
      <p:pic>
        <p:nvPicPr>
          <p:cNvPr id="6" name="Рисунок 5" descr="28E01EF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3357562"/>
            <a:ext cx="2636322" cy="2723805"/>
          </a:xfrm>
          <a:prstGeom prst="ellipse">
            <a:avLst/>
          </a:prstGeom>
        </p:spPr>
      </p:pic>
    </p:spTree>
  </p:cSld>
  <p:clrMapOvr>
    <a:masterClrMapping/>
  </p:clrMapOvr>
  <p:transition spd="med" advTm="21391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Программа  МДОУ ЦРР – </a:t>
            </a:r>
            <a:r>
              <a:rPr lang="ru-RU" sz="2400" dirty="0" err="1" smtClean="0"/>
              <a:t>д</a:t>
            </a:r>
            <a:r>
              <a:rPr lang="ru-RU" sz="2400" dirty="0" smtClean="0"/>
              <a:t>/с №1 «Здоровый ребенок» </a:t>
            </a:r>
            <a:br>
              <a:rPr lang="ru-RU" sz="2400" dirty="0" smtClean="0"/>
            </a:br>
            <a:r>
              <a:rPr lang="ru-RU" sz="2400" dirty="0" smtClean="0"/>
              <a:t>на 2007-2010 гг.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57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 advTm="10328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Программа  МДОУ ЦРР – </a:t>
            </a:r>
            <a:r>
              <a:rPr lang="ru-RU" sz="2400" dirty="0" err="1" smtClean="0">
                <a:solidFill>
                  <a:srgbClr val="C00000"/>
                </a:solidFill>
              </a:rPr>
              <a:t>д</a:t>
            </a:r>
            <a:r>
              <a:rPr lang="ru-RU" sz="2400" dirty="0" smtClean="0">
                <a:solidFill>
                  <a:srgbClr val="C00000"/>
                </a:solidFill>
              </a:rPr>
              <a:t>/с №1 «Здоровый ребенок»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на 2007-2010 гг.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3700" dirty="0" smtClean="0"/>
              <a:t>            </a:t>
            </a:r>
            <a:r>
              <a:rPr lang="ru-RU" sz="4000" b="1" dirty="0" smtClean="0"/>
              <a:t>Целью программы является:</a:t>
            </a:r>
          </a:p>
          <a:p>
            <a:pPr>
              <a:buNone/>
            </a:pPr>
            <a:r>
              <a:rPr lang="ru-RU" sz="4000" dirty="0" smtClean="0"/>
              <a:t>       - сохранение, восстановление и укрепление здоровья детей   на основе комплексного решения медицинских,  педагогических, социальных проблем материнства и детства;</a:t>
            </a:r>
          </a:p>
          <a:p>
            <a:pPr>
              <a:buNone/>
            </a:pPr>
            <a:r>
              <a:rPr lang="ru-RU" sz="4000" dirty="0" smtClean="0"/>
              <a:t>       - совершенствование системы сохранения и укрепления здоровья детей в ДОУ.</a:t>
            </a:r>
          </a:p>
          <a:p>
            <a:pPr>
              <a:buNone/>
            </a:pPr>
            <a:r>
              <a:rPr lang="ru-RU" sz="4000" dirty="0" smtClean="0"/>
              <a:t>             Для достижения указанных целей предусматривается </a:t>
            </a:r>
            <a:r>
              <a:rPr lang="ru-RU" sz="4000" b="1" dirty="0" smtClean="0"/>
              <a:t>решение следующих задач</a:t>
            </a:r>
            <a:r>
              <a:rPr lang="ru-RU" sz="4000" dirty="0" smtClean="0"/>
              <a:t>:</a:t>
            </a:r>
          </a:p>
          <a:p>
            <a:pPr lvl="0"/>
            <a:r>
              <a:rPr lang="ru-RU" sz="4000" dirty="0" smtClean="0"/>
              <a:t>совершенствование нормативно – правовой базы по вопросам охраны материнства и детства;</a:t>
            </a:r>
          </a:p>
          <a:p>
            <a:pPr lvl="0"/>
            <a:r>
              <a:rPr lang="ru-RU" sz="4000" dirty="0" smtClean="0"/>
              <a:t>внедрение в практику ДОУ современных медицинских, образовательных, психологических технологий, обеспечивающих сохранение здоровья;</a:t>
            </a:r>
          </a:p>
          <a:p>
            <a:pPr lvl="0"/>
            <a:r>
              <a:rPr lang="ru-RU" sz="4000" dirty="0" smtClean="0"/>
              <a:t>профилактика заболеваемости в детском возрасте;</a:t>
            </a:r>
          </a:p>
          <a:p>
            <a:pPr lvl="0"/>
            <a:r>
              <a:rPr lang="ru-RU" sz="4000" dirty="0" smtClean="0"/>
              <a:t>совершенствование системы подготовки, переподготовки и повышения квалификации кадров;</a:t>
            </a:r>
          </a:p>
          <a:p>
            <a:pPr lvl="0"/>
            <a:r>
              <a:rPr lang="ru-RU" sz="4000" dirty="0" smtClean="0"/>
              <a:t>формирование у детей позиции созидателя в отношении своего здоровья и здоровья окружающих;</a:t>
            </a:r>
          </a:p>
          <a:p>
            <a:pPr lvl="0"/>
            <a:r>
              <a:rPr lang="ru-RU" sz="4000" dirty="0" smtClean="0"/>
              <a:t>осмысление накопительного опыта сохранения и укрепления здоровья детей;</a:t>
            </a:r>
          </a:p>
          <a:p>
            <a:pPr lvl="0"/>
            <a:r>
              <a:rPr lang="ru-RU" sz="4000" dirty="0" smtClean="0"/>
              <a:t>оценка его эффективности и модернизация содержания </a:t>
            </a:r>
            <a:r>
              <a:rPr lang="ru-RU" sz="4000" dirty="0" err="1" smtClean="0"/>
              <a:t>физкультурно</a:t>
            </a:r>
            <a:r>
              <a:rPr lang="ru-RU" sz="4000" dirty="0" smtClean="0"/>
              <a:t> – оздоровительной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16187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500042"/>
          <a:ext cx="8501122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 advTm="30016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 smtClean="0">
                <a:solidFill>
                  <a:srgbClr val="C00000"/>
                </a:solidFill>
              </a:rPr>
              <a:t>Физкультурно-оздоровительно-спортивная</a:t>
            </a:r>
            <a:r>
              <a:rPr lang="ru-RU" sz="2400" dirty="0" smtClean="0">
                <a:solidFill>
                  <a:srgbClr val="C00000"/>
                </a:solidFill>
              </a:rPr>
              <a:t> программа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«Зеленый огонек здоровья»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на 2009-2010 учебный год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600" b="1" dirty="0" smtClean="0"/>
              <a:t>Цель данной программы - </a:t>
            </a:r>
            <a:r>
              <a:rPr lang="ru-RU" sz="5600" dirty="0" smtClean="0"/>
              <a:t>сохранение и укрепление здоровья детей, формирование у </a:t>
            </a:r>
          </a:p>
          <a:p>
            <a:pPr>
              <a:buNone/>
            </a:pPr>
            <a:r>
              <a:rPr lang="ru-RU" sz="5600" dirty="0" smtClean="0"/>
              <a:t>       родителей, педагогов, воспитанников ответственности  в деле сохранения собственного здоровья.</a:t>
            </a:r>
          </a:p>
          <a:p>
            <a:pPr>
              <a:buNone/>
            </a:pPr>
            <a:r>
              <a:rPr lang="ru-RU" sz="5600" b="1" dirty="0" smtClean="0"/>
              <a:t> Педагогические задачи:</a:t>
            </a:r>
            <a:endParaRPr lang="ru-RU" sz="5600" dirty="0" smtClean="0"/>
          </a:p>
          <a:p>
            <a:pPr lvl="0"/>
            <a:r>
              <a:rPr lang="ru-RU" sz="5600" dirty="0" smtClean="0"/>
              <a:t>воспитывать эстетические потребности личности ребенка, привычку соблюдать режим дня, выполнять правила личной гигиены</a:t>
            </a:r>
            <a:r>
              <a:rPr lang="uk-UA" sz="5600" dirty="0" smtClean="0"/>
              <a:t>;</a:t>
            </a:r>
            <a:endParaRPr lang="en-US" sz="5600" dirty="0" smtClean="0"/>
          </a:p>
          <a:p>
            <a:pPr lvl="0"/>
            <a:r>
              <a:rPr lang="ru-RU" sz="5600" dirty="0" smtClean="0"/>
              <a:t>способствовать развитию эмоционально – волевой и социальной сферы детей, целеустремленности;</a:t>
            </a:r>
          </a:p>
          <a:p>
            <a:pPr lvl="0"/>
            <a:r>
              <a:rPr lang="ru-RU" sz="5600" dirty="0" smtClean="0"/>
              <a:t>формировать позитивные качества характера, потребность к ежедневным занятиям и физическим упражнениям.</a:t>
            </a:r>
          </a:p>
          <a:p>
            <a:pPr>
              <a:buNone/>
            </a:pPr>
            <a:r>
              <a:rPr lang="ru-RU" sz="5600" b="1" dirty="0" smtClean="0"/>
              <a:t>Ожидаемые результаты:</a:t>
            </a:r>
            <a:endParaRPr lang="ru-RU" sz="5600" dirty="0" smtClean="0"/>
          </a:p>
          <a:p>
            <a:pPr lvl="0"/>
            <a:r>
              <a:rPr lang="ru-RU" sz="5600" dirty="0" smtClean="0"/>
              <a:t>осознание взрослыми и детьми понятия «здоровье» и влияние образа жизни на состояние здоровья;</a:t>
            </a:r>
          </a:p>
          <a:p>
            <a:pPr lvl="0"/>
            <a:r>
              <a:rPr lang="ru-RU" sz="5600" dirty="0" smtClean="0"/>
              <a:t>повышение уровня ориентации к современным условиям жизни;</a:t>
            </a:r>
          </a:p>
          <a:p>
            <a:pPr lvl="0"/>
            <a:r>
              <a:rPr lang="ru-RU" sz="5600" dirty="0" smtClean="0"/>
              <a:t>овладения навыками самооздоровления;</a:t>
            </a:r>
          </a:p>
          <a:p>
            <a:pPr lvl="0"/>
            <a:r>
              <a:rPr lang="ru-RU" sz="5600" dirty="0" smtClean="0"/>
              <a:t>снижение уровня заболеваемости.</a:t>
            </a:r>
          </a:p>
          <a:p>
            <a:pPr>
              <a:buNone/>
            </a:pPr>
            <a:r>
              <a:rPr lang="ru-RU" sz="5600" b="1" dirty="0" smtClean="0"/>
              <a:t>Показатели эффективности</a:t>
            </a:r>
            <a:r>
              <a:rPr lang="en-US" sz="5600" b="1" dirty="0" smtClean="0"/>
              <a:t>:</a:t>
            </a:r>
            <a:endParaRPr lang="ru-RU" sz="5600" dirty="0" smtClean="0"/>
          </a:p>
          <a:p>
            <a:pPr lvl="0"/>
            <a:r>
              <a:rPr lang="ru-RU" sz="5600" dirty="0" smtClean="0"/>
              <a:t>снижение заболеваемости;</a:t>
            </a:r>
          </a:p>
          <a:p>
            <a:pPr lvl="0"/>
            <a:r>
              <a:rPr lang="ru-RU" sz="5600" dirty="0" smtClean="0"/>
              <a:t>повышение уровня физического развития;</a:t>
            </a:r>
          </a:p>
          <a:p>
            <a:pPr lvl="0"/>
            <a:r>
              <a:rPr lang="ru-RU" sz="5600" dirty="0" smtClean="0"/>
              <a:t>повышение уровня физической подготовленности (прирост показателей развития физических качеств в динамике);</a:t>
            </a:r>
          </a:p>
          <a:p>
            <a:pPr lvl="0"/>
            <a:r>
              <a:rPr lang="ru-RU" sz="5600" dirty="0" smtClean="0"/>
              <a:t>стабильность физической и умственной работоспособности во всех сезонных периодах;</a:t>
            </a:r>
          </a:p>
          <a:p>
            <a:pPr lvl="0"/>
            <a:r>
              <a:rPr lang="ru-RU" sz="5600" dirty="0" smtClean="0"/>
              <a:t>сформированная потребность в движениях;</a:t>
            </a:r>
          </a:p>
          <a:p>
            <a:pPr lvl="0"/>
            <a:r>
              <a:rPr lang="ru-RU" sz="5600" dirty="0" smtClean="0"/>
              <a:t>умение использовать полученные знания и сформированные умения в изменяющихся условиях обучения.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Tm="40016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Реализация программы «Зеленый огонек здоровья»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 в различных видах физкультурно-оздоровительной деятельности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_61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428868"/>
            <a:ext cx="2453209" cy="1839907"/>
          </a:xfrm>
          <a:ln w="57150">
            <a:solidFill>
              <a:srgbClr val="FFFF00"/>
            </a:solidFill>
          </a:ln>
        </p:spPr>
      </p:pic>
      <p:pic>
        <p:nvPicPr>
          <p:cNvPr id="6" name="Рисунок 5" descr="CIMG13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2500306"/>
            <a:ext cx="2381267" cy="178595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7" name="Рисунок 6" descr="IMG_76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1643050"/>
            <a:ext cx="2434271" cy="1825704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9" name="Рисунок 8" descr="IMG_76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3714752"/>
            <a:ext cx="2500330" cy="1875248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</p:cSld>
  <p:clrMapOvr>
    <a:masterClrMapping/>
  </p:clrMapOvr>
  <p:transition spd="med" advTm="15813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Базовые направления социализации детей в сфере физической культуры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1500174"/>
            <a:ext cx="2714644" cy="1571636"/>
          </a:xfrm>
          <a:prstGeom prst="round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Получение дошкольниками элементов знаний о своем организме, роли физических упражнений в жизнедеятельности, способах формирования собственного здоровья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72198" y="1500174"/>
            <a:ext cx="2714644" cy="1571636"/>
          </a:xfrm>
          <a:prstGeom prst="round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Функциональная подготовка детского организма (достижение социально задаваемых норм физического развития и физической подготовленности дошкольника)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86116" y="1500174"/>
            <a:ext cx="2500330" cy="1357322"/>
          </a:xfrm>
          <a:prstGeom prst="round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Формирование школы движений, базового состава  способов двигательной деятельности</a:t>
            </a:r>
            <a:endParaRPr lang="ru-RU" sz="14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1785918" y="1142984"/>
            <a:ext cx="928694" cy="28575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143636" y="1142984"/>
            <a:ext cx="928694" cy="28575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2" idx="2"/>
          </p:cNvCxnSpPr>
          <p:nvPr/>
        </p:nvCxnSpPr>
        <p:spPr>
          <a:xfrm rot="5400000">
            <a:off x="4434673" y="1280311"/>
            <a:ext cx="274654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2539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dirty="0" smtClean="0">
                <a:solidFill>
                  <a:srgbClr val="C00000"/>
                </a:solidFill>
              </a:rPr>
              <a:t>Критерии эффективности  здоровьесберегающей педагогической системы МДОУ ЦРР – </a:t>
            </a:r>
            <a:r>
              <a:rPr lang="ru-RU" sz="2700" dirty="0" err="1" smtClean="0">
                <a:solidFill>
                  <a:srgbClr val="C00000"/>
                </a:solidFill>
              </a:rPr>
              <a:t>д</a:t>
            </a:r>
            <a:r>
              <a:rPr lang="ru-RU" sz="2700" dirty="0" smtClean="0">
                <a:solidFill>
                  <a:srgbClr val="C00000"/>
                </a:solidFill>
              </a:rPr>
              <a:t>/с №1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/>
              <a:t>Сравнительная диаграмма пропусков                Сравнительная диаграмма по </a:t>
            </a:r>
            <a:br>
              <a:rPr lang="ru-RU" sz="2000" dirty="0" smtClean="0"/>
            </a:br>
            <a:r>
              <a:rPr lang="ru-RU" sz="2000" dirty="0" smtClean="0"/>
              <a:t>одним ребенком по болезни за год.                            группам здоровья детей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2214554"/>
          <a:ext cx="3857652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429092" y="2143116"/>
          <a:ext cx="4714908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 advTm="20047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362645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10362645</Template>
  <TotalTime>0</TotalTime>
  <Words>909</Words>
  <Application>Microsoft Office PowerPoint</Application>
  <PresentationFormat>Экран (4:3)</PresentationFormat>
  <Paragraphs>97</Paragraphs>
  <Slides>16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10362645</vt:lpstr>
      <vt:lpstr>Система работы по оздоровлению детей в ДОУ</vt:lpstr>
      <vt:lpstr>Актуальность</vt:lpstr>
      <vt:lpstr>Программа  МДОУ ЦРР – д/с №1 «Здоровый ребенок»  на 2007-2010 гг.</vt:lpstr>
      <vt:lpstr>Программа  МДОУ ЦРР – д/с №1 «Здоровый ребенок»  на 2007-2010 гг.</vt:lpstr>
      <vt:lpstr>Слайд 5</vt:lpstr>
      <vt:lpstr>Физкультурно-оздоровительно-спортивная программа «Зеленый огонек здоровья» на 2009-2010 учебный год</vt:lpstr>
      <vt:lpstr>Реализация программы «Зеленый огонек здоровья»  в различных видах физкультурно-оздоровительной деятельности</vt:lpstr>
      <vt:lpstr>Базовые направления социализации детей в сфере физической культуры</vt:lpstr>
      <vt:lpstr> Критерии эффективности  здоровьесберегающей педагогической системы МДОУ ЦРР – д/с №1  Сравнительная диаграмма пропусков                Сравнительная диаграмма по  одним ребенком по болезни за год.                            группам здоровья детей </vt:lpstr>
      <vt:lpstr>Критерии эффективности  здоровьесберегающей  педагогической системы МДОУ ЦРР – д/с №1     Сравнительная диаграмма                Сравнительная диаграмма количества  часто болеющих детей в ДОУ                       детей, посещающих кружки ЗОЖ  </vt:lpstr>
      <vt:lpstr>Результативность здоровьесберегающей  модели  воспитательно-образовательной системы  МДОУ ЦРР – д/с №1</vt:lpstr>
      <vt:lpstr>Факторы, влияющие на формирование  рациона питания дошкольников</vt:lpstr>
      <vt:lpstr>Рациональное питание</vt:lpstr>
      <vt:lpstr>Пропаганда здоровьесбережения  в МДОУ ЦРР – д/с №1 </vt:lpstr>
      <vt:lpstr>Здоровьесберегающая деятельность  в МДОУ ЦРР – д/с №1</vt:lpstr>
      <vt:lpstr>Здоровьесберегающая деятельность  в МДОУ ЦРР – д/с №1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2010-03-16T17:23:47Z</dcterms:created>
  <dcterms:modified xsi:type="dcterms:W3CDTF">2012-12-05T21:01:26Z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TC103626451049</vt:lpwstr>
  </property>
</Properties>
</file>