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33_%D0%B3%D0%BE%D0%B4" TargetMode="External"/><Relationship Id="rId3" Type="http://schemas.openxmlformats.org/officeDocument/2006/relationships/hyperlink" Target="http://ru.wikipedia.org/wiki/%D0%A0%D1%83%D1%81%D1%81%D0%BA%D0%BE%D0%B5_%D0%B4%D0%B2%D0%BE%D1%80%D1%8F%D0%BD%D1%81%D1%82%D0%B2%D0%BE" TargetMode="External"/><Relationship Id="rId7" Type="http://schemas.openxmlformats.org/officeDocument/2006/relationships/hyperlink" Target="http://ru.wikipedia.org/wiki/%D0%9D%D0%BE%D0%B1%D0%B5%D0%BB%D0%B5%D0%B2%D1%81%D0%BA%D0%B0%D1%8F_%D0%BF%D1%80%D0%B5%D0%BC%D0%B8%D1%8F_%D0%BF%D0%BE_%D0%BB%D0%B8%D1%82%D0%B5%D1%80%D0%B0%D1%82%D1%83%D1%80%D0%B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1%83%D0%BD%D0%B8%D0%BD,_%D0%AE%D0%BB%D0%B8%D0%B9_%D0%90%D0%BB%D0%B5%D0%BA%D1%81%D0%B5%D0%B5%D0%B2%D0%B8%D1%87" TargetMode="External"/><Relationship Id="rId5" Type="http://schemas.openxmlformats.org/officeDocument/2006/relationships/hyperlink" Target="http://ru.wikipedia.org/wiki/%D0%95%D0%BB%D0%B5%D1%86" TargetMode="External"/><Relationship Id="rId4" Type="http://schemas.openxmlformats.org/officeDocument/2006/relationships/hyperlink" Target="http://ru.wikipedia.org/wiki/%D0%91%D1%83%D0%BD%D0%B8%D0%BD%D1%8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</a:rPr>
              <a:t>Иван Алексеевич Бунин</a:t>
            </a:r>
            <a:endParaRPr lang="ru-RU" sz="4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312856" cy="111291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3600" b="1" i="1" cap="al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«Полевые цветы»</a:t>
            </a:r>
            <a:endParaRPr lang="ru-RU" sz="3600" b="1" i="1" cap="all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91680" y="3284984"/>
            <a:ext cx="7242008" cy="2902456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Урок литературного чтения в  3 классе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r"/>
            <a:r>
              <a:rPr lang="ru-RU" dirty="0" smtClean="0"/>
              <a:t>МКОУ «Орловская СОШ»</a:t>
            </a:r>
          </a:p>
          <a:p>
            <a:pPr algn="r"/>
            <a:r>
              <a:rPr lang="ru-RU" dirty="0" smtClean="0"/>
              <a:t>Н.А. </a:t>
            </a:r>
            <a:r>
              <a:rPr lang="ru-RU" dirty="0" err="1" smtClean="0"/>
              <a:t>Стрединина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3050"/>
            <a:ext cx="3528392" cy="779686"/>
          </a:xfrm>
        </p:spPr>
        <p:txBody>
          <a:bodyPr>
            <a:normAutofit/>
          </a:bodyPr>
          <a:lstStyle/>
          <a:p>
            <a:r>
              <a:rPr lang="ru-RU" sz="4060" dirty="0" smtClean="0"/>
              <a:t>одуванчик</a:t>
            </a:r>
            <a:endParaRPr lang="ru-RU" sz="406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484784"/>
            <a:ext cx="3008313" cy="4691063"/>
          </a:xfrm>
        </p:spPr>
        <p:txBody>
          <a:bodyPr/>
          <a:lstStyle/>
          <a:p>
            <a:r>
              <a:rPr lang="ru-RU" sz="2000" dirty="0" smtClean="0"/>
              <a:t>С неба солнышко пригрело -</a:t>
            </a:r>
            <a:br>
              <a:rPr lang="ru-RU" sz="2000" dirty="0" smtClean="0"/>
            </a:br>
            <a:r>
              <a:rPr lang="ru-RU" sz="2000" dirty="0" smtClean="0"/>
              <a:t>Птичка песенку запела.</a:t>
            </a:r>
            <a:br>
              <a:rPr lang="ru-RU" sz="2000" dirty="0" smtClean="0"/>
            </a:br>
            <a:r>
              <a:rPr lang="ru-RU" sz="2000" dirty="0" smtClean="0"/>
              <a:t>И расцвёл от песни той</a:t>
            </a:r>
            <a:br>
              <a:rPr lang="ru-RU" sz="2000" dirty="0" smtClean="0"/>
            </a:br>
            <a:r>
              <a:rPr lang="ru-RU" sz="2000" b="1" dirty="0" smtClean="0"/>
              <a:t>Одуванчик</a:t>
            </a:r>
            <a:r>
              <a:rPr lang="ru-RU" sz="2000" dirty="0" smtClean="0"/>
              <a:t> золотой.</a:t>
            </a:r>
            <a:br>
              <a:rPr lang="ru-RU" sz="2000" dirty="0" smtClean="0"/>
            </a:br>
            <a:r>
              <a:rPr lang="ru-RU" sz="2000" dirty="0" smtClean="0"/>
              <a:t>Огляделся, улыбнулся,-</a:t>
            </a:r>
            <a:br>
              <a:rPr lang="ru-RU" sz="2000" dirty="0" smtClean="0"/>
            </a:br>
            <a:r>
              <a:rPr lang="ru-RU" sz="2000" dirty="0" smtClean="0"/>
              <a:t>Хорошо-то как вокруг!</a:t>
            </a:r>
            <a:br>
              <a:rPr lang="ru-RU" sz="2000" dirty="0" smtClean="0"/>
            </a:br>
            <a:r>
              <a:rPr lang="ru-RU" sz="2000" dirty="0" smtClean="0"/>
              <a:t>И воскликнул: -Я проснулся!</a:t>
            </a:r>
            <a:br>
              <a:rPr lang="ru-RU" sz="2000" dirty="0" smtClean="0"/>
            </a:br>
            <a:r>
              <a:rPr lang="ru-RU" sz="2000" dirty="0" smtClean="0"/>
              <a:t>Здравствуй, солнце!</a:t>
            </a:r>
          </a:p>
          <a:p>
            <a:r>
              <a:rPr lang="ru-RU" sz="2000" dirty="0" smtClean="0"/>
              <a:t>Здравствуй, луг.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И. Михайловна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dirty="0"/>
          </a:p>
        </p:txBody>
      </p:sp>
      <p:pic>
        <p:nvPicPr>
          <p:cNvPr id="22530" name="Picture 2" descr="C:\Users\Stredinina-1\Desktop\цветы\85627457_large_4d778ee8b2c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769" y="1282700"/>
            <a:ext cx="5550031" cy="4162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5976" y="273051"/>
            <a:ext cx="4330825" cy="5604221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И. А. Бунин - «Полевые цветы»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блеске огней, за зеркальными стеклами,</a:t>
            </a:r>
            <a:br>
              <a:rPr lang="ru-RU" dirty="0" smtClean="0"/>
            </a:br>
            <a:r>
              <a:rPr lang="ru-RU" dirty="0" smtClean="0"/>
              <a:t>Пышно цветут дорогие цветы,</a:t>
            </a:r>
            <a:br>
              <a:rPr lang="ru-RU" dirty="0" smtClean="0"/>
            </a:br>
            <a:r>
              <a:rPr lang="ru-RU" dirty="0" smtClean="0"/>
              <a:t>Нежны и сладки их тонкие запахи,</a:t>
            </a:r>
            <a:br>
              <a:rPr lang="ru-RU" dirty="0" smtClean="0"/>
            </a:br>
            <a:r>
              <a:rPr lang="ru-RU" dirty="0" smtClean="0"/>
              <a:t>Листья и стебли полны красоты.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Их возрастили в теплицах заботливо,</a:t>
            </a:r>
            <a:br>
              <a:rPr lang="ru-RU" dirty="0" smtClean="0"/>
            </a:br>
            <a:r>
              <a:rPr lang="ru-RU" dirty="0" smtClean="0"/>
              <a:t>Их привезли из-за синих морей;</a:t>
            </a:r>
            <a:br>
              <a:rPr lang="ru-RU" dirty="0" smtClean="0"/>
            </a:br>
            <a:r>
              <a:rPr lang="ru-RU" dirty="0" smtClean="0"/>
              <a:t>Их не пугают метели холодные,</a:t>
            </a:r>
            <a:br>
              <a:rPr lang="ru-RU" dirty="0" smtClean="0"/>
            </a:br>
            <a:r>
              <a:rPr lang="ru-RU" dirty="0" smtClean="0"/>
              <a:t>Бурные грозы и свежесть ночей...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на полях моей родины скромные</a:t>
            </a:r>
            <a:br>
              <a:rPr lang="ru-RU" dirty="0" smtClean="0"/>
            </a:br>
            <a:r>
              <a:rPr lang="ru-RU" dirty="0" smtClean="0"/>
              <a:t>Сестры и братья заморских цветов:</a:t>
            </a:r>
            <a:br>
              <a:rPr lang="ru-RU" dirty="0" smtClean="0"/>
            </a:br>
            <a:r>
              <a:rPr lang="ru-RU" dirty="0" smtClean="0"/>
              <a:t>Их возрастила весна благовонная</a:t>
            </a:r>
            <a:br>
              <a:rPr lang="ru-RU" dirty="0" smtClean="0"/>
            </a:br>
            <a:r>
              <a:rPr lang="ru-RU" dirty="0" smtClean="0"/>
              <a:t>В зелени майской лесов и лугов.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Видят они не теплицы зеркальные,</a:t>
            </a:r>
            <a:br>
              <a:rPr lang="ru-RU" dirty="0" smtClean="0"/>
            </a:br>
            <a:r>
              <a:rPr lang="ru-RU" dirty="0" smtClean="0"/>
              <a:t>А небосклона простор голубой,</a:t>
            </a:r>
            <a:br>
              <a:rPr lang="ru-RU" dirty="0" smtClean="0"/>
            </a:br>
            <a:r>
              <a:rPr lang="ru-RU" dirty="0" smtClean="0"/>
              <a:t>Видят они не огни, а таинственный</a:t>
            </a:r>
            <a:br>
              <a:rPr lang="ru-RU" dirty="0" smtClean="0"/>
            </a:br>
            <a:r>
              <a:rPr lang="ru-RU" dirty="0" smtClean="0"/>
              <a:t>Вечных созвездий узор золотой.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Веет от них красотою стыдливою,</a:t>
            </a:r>
            <a:br>
              <a:rPr lang="ru-RU" dirty="0" smtClean="0"/>
            </a:br>
            <a:r>
              <a:rPr lang="ru-RU" dirty="0" smtClean="0"/>
              <a:t>Сердцу и взору родные они</a:t>
            </a:r>
            <a:br>
              <a:rPr lang="ru-RU" dirty="0" smtClean="0"/>
            </a:br>
            <a:r>
              <a:rPr lang="ru-RU" dirty="0" smtClean="0"/>
              <a:t>И говорят про давно позабытые</a:t>
            </a:r>
            <a:br>
              <a:rPr lang="ru-RU" dirty="0" smtClean="0"/>
            </a:br>
            <a:r>
              <a:rPr lang="ru-RU" dirty="0" smtClean="0"/>
              <a:t>Светлые дни.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Stredinina-1\Desktop\цветы\96426317_3239732_43431381_Polevuye_cvet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0725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5760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Работа после чтения?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8363273" cy="4713388"/>
          </a:xfrm>
        </p:spPr>
        <p:txBody>
          <a:bodyPr/>
          <a:lstStyle/>
          <a:p>
            <a:r>
              <a:rPr lang="ru-RU" dirty="0" smtClean="0"/>
              <a:t>Расскажите, какими Бунин изображает дорогие заморские цветы?</a:t>
            </a:r>
          </a:p>
          <a:p>
            <a:r>
              <a:rPr lang="ru-RU" dirty="0" smtClean="0"/>
              <a:t>А как поэт показывает полевые цветы?</a:t>
            </a:r>
          </a:p>
          <a:p>
            <a:r>
              <a:rPr lang="ru-RU" dirty="0" smtClean="0"/>
              <a:t>Почему автора привлекают скромные полевые цветы?</a:t>
            </a:r>
            <a:endParaRPr lang="ru-RU" dirty="0"/>
          </a:p>
        </p:txBody>
      </p:sp>
      <p:pic>
        <p:nvPicPr>
          <p:cNvPr id="24578" name="Picture 2" descr="C:\Users\Stredinina-1\Desktop\цветы\0b180f308ced440a1fd1e5f854591b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096"/>
            <a:ext cx="2952328" cy="2207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507287" cy="13557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И.Бунин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«Густой зеленый ельник у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дороги…»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556792"/>
            <a:ext cx="3528392" cy="49685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произошло в зеленом ельнике? Как вы поняли?</a:t>
            </a:r>
          </a:p>
          <a:p>
            <a:endParaRPr lang="ru-RU" sz="2800" dirty="0" smtClean="0"/>
          </a:p>
          <a:p>
            <a:r>
              <a:rPr lang="ru-RU" sz="2800" i="1" dirty="0" smtClean="0"/>
              <a:t>Прочитайте стихотворение выразительно, стараясь передать все то</a:t>
            </a:r>
            <a:r>
              <a:rPr lang="ru-RU" sz="2800" i="1" dirty="0" smtClean="0"/>
              <a:t>,</a:t>
            </a:r>
            <a:r>
              <a:rPr lang="ru-RU" sz="2800" i="1" dirty="0" smtClean="0"/>
              <a:t> что хотел донести до нас автор?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5976" y="1628800"/>
            <a:ext cx="4330825" cy="4497364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25602" name="Picture 2" descr="C:\Users\Stredinina-1\Desktop\цветы\yuX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44824"/>
            <a:ext cx="509402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урока.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вы узнали о жизни и творчестве И.А.Бунина?</a:t>
            </a:r>
          </a:p>
          <a:p>
            <a:r>
              <a:rPr lang="ru-RU" dirty="0" smtClean="0"/>
              <a:t>Какое стихотворение вам больше всего понравилось?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 </a:t>
            </a:r>
            <a:r>
              <a:rPr lang="ru-RU" b="1" i="1" dirty="0" smtClean="0"/>
              <a:t>«Выразительное чтение стихотворений»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Цели: </a:t>
            </a:r>
          </a:p>
          <a:p>
            <a:r>
              <a:rPr lang="ru-RU" dirty="0" smtClean="0"/>
              <a:t>  Ознакомить обучающихся с жизнью и творчеством И. Бунина;</a:t>
            </a:r>
          </a:p>
          <a:p>
            <a:r>
              <a:rPr lang="ru-RU" dirty="0" smtClean="0"/>
              <a:t>Учить пониманию смысла, настроения и образного языка стихотворения;</a:t>
            </a:r>
          </a:p>
          <a:p>
            <a:r>
              <a:rPr lang="ru-RU" dirty="0" smtClean="0"/>
              <a:t>Развивать память, речь, мышление;</a:t>
            </a:r>
          </a:p>
          <a:p>
            <a:r>
              <a:rPr lang="ru-RU" dirty="0" smtClean="0"/>
              <a:t>Прививать любовь в поэзии.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Визитка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11" descr="bunin_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412777"/>
            <a:ext cx="3627427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1115616" y="980728"/>
            <a:ext cx="3888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/>
              <a:t>Иван Бунин </a:t>
            </a:r>
            <a:r>
              <a:rPr lang="ru-RU" sz="2000" dirty="0" smtClean="0"/>
              <a:t>родился 10 (22) октября 1870 года в старинной </a:t>
            </a:r>
            <a:r>
              <a:rPr lang="ru-RU" sz="2000" u="sng" dirty="0" smtClean="0">
                <a:hlinkClick r:id="rId3"/>
              </a:rPr>
              <a:t>дворянской</a:t>
            </a:r>
            <a:r>
              <a:rPr lang="ru-RU" sz="2000" dirty="0" smtClean="0"/>
              <a:t> </a:t>
            </a:r>
            <a:r>
              <a:rPr lang="ru-RU" sz="2000" u="sng" dirty="0" smtClean="0">
                <a:hlinkClick r:id="rId4"/>
              </a:rPr>
              <a:t>семье</a:t>
            </a:r>
            <a:r>
              <a:rPr lang="ru-RU" sz="2000" dirty="0" smtClean="0"/>
              <a:t> в Воронеже.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До 11 лет воспитывался дома, в 1881 поступает в </a:t>
            </a:r>
            <a:r>
              <a:rPr lang="ru-RU" u="sng" dirty="0" smtClean="0">
                <a:hlinkClick r:id="rId5"/>
              </a:rPr>
              <a:t>Елецкую</a:t>
            </a:r>
            <a:r>
              <a:rPr lang="ru-RU" dirty="0" smtClean="0"/>
              <a:t> уездную гимназию.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В 1885 возвращается домой и продолжает образование под руководством старшего брата </a:t>
            </a:r>
            <a:r>
              <a:rPr lang="ru-RU" u="sng" dirty="0" smtClean="0">
                <a:hlinkClick r:id="rId6"/>
              </a:rPr>
              <a:t>Юлия</a:t>
            </a:r>
            <a:r>
              <a:rPr lang="ru-RU" dirty="0" smtClean="0"/>
              <a:t>. Много занимался самообразованием.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17-летнем возрасте начинает писать стихи, в 1887 — дебют в печати. 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Писатель, почетный академик Российской академии наук(1909). </a:t>
            </a:r>
          </a:p>
          <a:p>
            <a:pPr lvl="0">
              <a:buFont typeface="Arial" pitchFamily="34" charset="0"/>
              <a:buChar char="•"/>
            </a:pPr>
            <a:r>
              <a:rPr lang="ru-RU" u="sng" dirty="0" smtClean="0">
                <a:hlinkClick r:id="rId7"/>
              </a:rPr>
              <a:t>Лауреат Нобелевской премии по литературе</a:t>
            </a:r>
            <a:r>
              <a:rPr lang="ru-RU" dirty="0" smtClean="0"/>
              <a:t> в </a:t>
            </a:r>
            <a:r>
              <a:rPr lang="ru-RU" u="sng" dirty="0" smtClean="0">
                <a:hlinkClick r:id="rId8"/>
              </a:rPr>
              <a:t>1933 году</a:t>
            </a:r>
            <a:r>
              <a:rPr lang="ru-RU" dirty="0" smtClean="0"/>
              <a:t>.)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Дата смерти: 8 ноября 1953 года.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Место смерти: г.Париж.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redinina-1\Desktop\цветы\0_75151_441389be_-1-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80894"/>
            <a:ext cx="2952328" cy="261281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Стихотворение И. Бунина «Детство»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139952" y="1340769"/>
            <a:ext cx="5004047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Чем жарче день, тем сладостней в </a:t>
            </a:r>
            <a:r>
              <a:rPr lang="ru-RU" sz="1800" b="1" dirty="0" smtClean="0"/>
              <a:t>бору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Дышать сухим смолистым ароматом,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И </a:t>
            </a:r>
            <a:r>
              <a:rPr lang="ru-RU" sz="1800" b="1" dirty="0" smtClean="0"/>
              <a:t>весело мне было </a:t>
            </a:r>
            <a:r>
              <a:rPr lang="ru-RU" sz="1800" b="1" dirty="0" smtClean="0"/>
              <a:t>поутру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Бродить по этим солнечным палатам! </a:t>
            </a: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Повсюду </a:t>
            </a:r>
            <a:r>
              <a:rPr lang="ru-RU" sz="1800" b="1" dirty="0" smtClean="0"/>
              <a:t>блеск, повсюду яркий свет</a:t>
            </a:r>
            <a:r>
              <a:rPr lang="ru-RU" sz="1800" b="1" dirty="0" smtClean="0"/>
              <a:t>,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Песок — как шелк...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                   Прильну </a:t>
            </a:r>
            <a:r>
              <a:rPr lang="ru-RU" sz="1800" b="1" dirty="0" smtClean="0"/>
              <a:t>к сосне </a:t>
            </a:r>
            <a:r>
              <a:rPr lang="ru-RU" sz="1800" b="1" dirty="0" smtClean="0"/>
              <a:t>корявой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И чувствую: мне только десять лет,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А </a:t>
            </a:r>
            <a:r>
              <a:rPr lang="ru-RU" sz="1800" b="1" dirty="0" smtClean="0"/>
              <a:t>ствол — гигант, тяжелый, величавый. </a:t>
            </a:r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Кора </a:t>
            </a:r>
            <a:r>
              <a:rPr lang="ru-RU" sz="1800" b="1" dirty="0" smtClean="0"/>
              <a:t>груба, морщиниста, красна. </a:t>
            </a:r>
            <a:endParaRPr lang="ru-RU" sz="1800" b="1" dirty="0" smtClean="0"/>
          </a:p>
          <a:p>
            <a:r>
              <a:rPr lang="ru-RU" sz="1800" b="1" dirty="0" smtClean="0"/>
              <a:t>Н</a:t>
            </a:r>
            <a:r>
              <a:rPr lang="ru-RU" sz="1800" b="1" dirty="0" smtClean="0"/>
              <a:t>о </a:t>
            </a:r>
            <a:r>
              <a:rPr lang="ru-RU" sz="1800" b="1" dirty="0" smtClean="0"/>
              <a:t>так тепла, так солнцем вся прогрета</a:t>
            </a:r>
            <a:r>
              <a:rPr lang="ru-RU" sz="1800" b="1" dirty="0" smtClean="0"/>
              <a:t>!</a:t>
            </a:r>
          </a:p>
          <a:p>
            <a:r>
              <a:rPr lang="ru-RU" sz="1800" b="1" dirty="0" smtClean="0"/>
              <a:t> </a:t>
            </a:r>
            <a:r>
              <a:rPr lang="ru-RU" sz="1800" b="1" dirty="0" smtClean="0"/>
              <a:t>И кажется, что пахнет не сосна, </a:t>
            </a:r>
            <a:endParaRPr lang="ru-RU" sz="1800" b="1" dirty="0" smtClean="0"/>
          </a:p>
          <a:p>
            <a:r>
              <a:rPr lang="ru-RU" sz="1800" b="1" dirty="0" smtClean="0"/>
              <a:t>А </a:t>
            </a:r>
            <a:r>
              <a:rPr lang="ru-RU" sz="1800" b="1" dirty="0" smtClean="0"/>
              <a:t>зной и сухость солнечного света. </a:t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ВОПРОСЫ.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59"/>
            <a:ext cx="7571184" cy="4857405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1.Какие  моменты детства остались навсегда в памяти Бунина?</a:t>
            </a:r>
          </a:p>
          <a:p>
            <a:r>
              <a:rPr lang="ru-RU" sz="2600" dirty="0" smtClean="0"/>
              <a:t>2.Что он чувствовал и ощущал, когда бродил летним днем по «солнечным палатам»?</a:t>
            </a:r>
          </a:p>
          <a:p>
            <a:r>
              <a:rPr lang="ru-RU" sz="2600" dirty="0" smtClean="0"/>
              <a:t>3. Приходилось ли вам бывать в бору летним солнечным днем?</a:t>
            </a:r>
          </a:p>
          <a:p>
            <a:r>
              <a:rPr lang="ru-RU" sz="2600" dirty="0" smtClean="0"/>
              <a:t>4. Какие чувства испытывали вы? Поделитесь своими впечатлениями.</a:t>
            </a:r>
          </a:p>
          <a:p>
            <a:r>
              <a:rPr lang="ru-RU" sz="2600" dirty="0" smtClean="0"/>
              <a:t>5. Как ты думаешь, почему поэту важно поделиться с читателями своими детскими воспоминаниями?</a:t>
            </a:r>
          </a:p>
          <a:p>
            <a:r>
              <a:rPr lang="ru-RU" sz="2600" dirty="0" smtClean="0"/>
              <a:t>6. Обсудите с другом. Были ли у каждого из вас такие моменты, память о которых, хотелось бы сохранить.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44816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Ребята,  какие вы больше любите цветы и почему?</a:t>
            </a:r>
            <a:endParaRPr lang="ru-RU" dirty="0"/>
          </a:p>
        </p:txBody>
      </p:sp>
      <p:pic>
        <p:nvPicPr>
          <p:cNvPr id="2050" name="Picture 2" descr="C:\Users\Stredinina-1\Desktop\цветы\04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4488499" cy="3366374"/>
          </a:xfrm>
          <a:prstGeom prst="rect">
            <a:avLst/>
          </a:prstGeom>
          <a:noFill/>
        </p:spPr>
      </p:pic>
      <p:pic>
        <p:nvPicPr>
          <p:cNvPr id="2051" name="Picture 3" descr="C:\Users\Stredinina-1\Desktop\цветы\1792267000cf185b7e569a95a68d9e3c84287b03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32083"/>
            <a:ext cx="4283968" cy="332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название следующего стихотворения?</a:t>
            </a:r>
          </a:p>
          <a:p>
            <a:r>
              <a:rPr lang="ru-RU" dirty="0" smtClean="0"/>
              <a:t>Можно ли по названию стихотворения понять, какие цветы любит автор?</a:t>
            </a:r>
          </a:p>
          <a:p>
            <a:r>
              <a:rPr lang="ru-RU" dirty="0" smtClean="0"/>
              <a:t>Какие полевые и луговые цветы вы знаете?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4824536" cy="9807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Колокольчик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052736"/>
            <a:ext cx="4355975" cy="5544615"/>
          </a:xfrm>
        </p:spPr>
        <p:txBody>
          <a:bodyPr>
            <a:noAutofit/>
          </a:bodyPr>
          <a:lstStyle/>
          <a:p>
            <a:r>
              <a:rPr lang="ru-RU" sz="1700" b="1" i="1" dirty="0" smtClean="0"/>
              <a:t>Звените колокольчики, звените.</a:t>
            </a:r>
            <a:br>
              <a:rPr lang="ru-RU" sz="1700" b="1" i="1" dirty="0" smtClean="0"/>
            </a:br>
            <a:r>
              <a:rPr lang="ru-RU" sz="1700" b="1" i="1" dirty="0" smtClean="0"/>
              <a:t>Вы музыкой своей плените всех.</a:t>
            </a:r>
            <a:br>
              <a:rPr lang="ru-RU" sz="1700" b="1" i="1" dirty="0" smtClean="0"/>
            </a:br>
            <a:r>
              <a:rPr lang="ru-RU" sz="1700" b="1" i="1" dirty="0" smtClean="0"/>
              <a:t>Дарите свежесть, красоту дарите,</a:t>
            </a:r>
            <a:br>
              <a:rPr lang="ru-RU" sz="1700" b="1" i="1" dirty="0" smtClean="0"/>
            </a:br>
            <a:r>
              <a:rPr lang="ru-RU" sz="1700" b="1" i="1" dirty="0" smtClean="0"/>
              <a:t>Пусть радует всех серебристый смех.</a:t>
            </a:r>
            <a:endParaRPr lang="ru-RU" sz="1700" dirty="0" smtClean="0"/>
          </a:p>
          <a:p>
            <a:r>
              <a:rPr lang="ru-RU" sz="1700" b="1" i="1" dirty="0" smtClean="0"/>
              <a:t/>
            </a:r>
            <a:br>
              <a:rPr lang="ru-RU" sz="1700" b="1" i="1" dirty="0" smtClean="0"/>
            </a:br>
            <a:r>
              <a:rPr lang="ru-RU" sz="1700" b="1" i="1" dirty="0" smtClean="0"/>
              <a:t/>
            </a:r>
            <a:br>
              <a:rPr lang="ru-RU" sz="1700" b="1" i="1" dirty="0" smtClean="0"/>
            </a:br>
            <a:r>
              <a:rPr lang="ru-RU" sz="1700" b="1" i="1" dirty="0" smtClean="0"/>
              <a:t>Цветок души, заливистый и звонкий,</a:t>
            </a:r>
            <a:br>
              <a:rPr lang="ru-RU" sz="1700" b="1" i="1" dirty="0" smtClean="0"/>
            </a:br>
            <a:r>
              <a:rPr lang="ru-RU" sz="1700" b="1" i="1" dirty="0" smtClean="0"/>
              <a:t>Бывает белым, светло-голубым,</a:t>
            </a:r>
            <a:br>
              <a:rPr lang="ru-RU" sz="1700" b="1" i="1" dirty="0" smtClean="0"/>
            </a:br>
            <a:r>
              <a:rPr lang="ru-RU" sz="1700" b="1" i="1" dirty="0" smtClean="0"/>
              <a:t>И яро-синим, как глаза ребенка,</a:t>
            </a:r>
            <a:br>
              <a:rPr lang="ru-RU" sz="1700" b="1" i="1" dirty="0" smtClean="0"/>
            </a:br>
            <a:r>
              <a:rPr lang="ru-RU" sz="1700" b="1" i="1" dirty="0" smtClean="0"/>
              <a:t>И розовым, как нежный цвет зари.</a:t>
            </a:r>
            <a:br>
              <a:rPr lang="ru-RU" sz="1700" b="1" i="1" dirty="0" smtClean="0"/>
            </a:br>
            <a:r>
              <a:rPr lang="ru-RU" sz="1700" b="1" i="1" dirty="0" smtClean="0"/>
              <a:t/>
            </a:r>
            <a:br>
              <a:rPr lang="ru-RU" sz="1700" b="1" i="1" dirty="0" smtClean="0"/>
            </a:br>
            <a:r>
              <a:rPr lang="ru-RU" sz="1700" b="1" i="1" dirty="0" smtClean="0"/>
              <a:t>В моем саду он счастья добрый вестник,</a:t>
            </a:r>
            <a:br>
              <a:rPr lang="ru-RU" sz="1700" b="1" i="1" dirty="0" smtClean="0"/>
            </a:br>
            <a:r>
              <a:rPr lang="ru-RU" sz="1700" b="1" i="1" dirty="0" smtClean="0"/>
              <a:t>Он сказочный романтик для друзей.</a:t>
            </a:r>
            <a:br>
              <a:rPr lang="ru-RU" sz="1700" b="1" i="1" dirty="0" smtClean="0"/>
            </a:br>
            <a:r>
              <a:rPr lang="ru-RU" sz="1700" b="1" i="1" dirty="0" smtClean="0"/>
              <a:t>И сердце вторит его чистой песне,</a:t>
            </a:r>
            <a:br>
              <a:rPr lang="ru-RU" sz="1700" b="1" i="1" dirty="0" smtClean="0"/>
            </a:br>
            <a:r>
              <a:rPr lang="ru-RU" sz="1700" b="1" i="1" dirty="0" smtClean="0"/>
              <a:t>А жить с чудесным звоном веселей</a:t>
            </a:r>
            <a:r>
              <a:rPr lang="ru-RU" sz="1700" b="1" i="1" dirty="0" smtClean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/>
          </a:p>
        </p:txBody>
      </p:sp>
      <p:pic>
        <p:nvPicPr>
          <p:cNvPr id="4098" name="Picture 2" descr="C:\Users\Stredinina-1\Desktop\цветы\67170518_1290937017_PicsDesktopnet_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1196752"/>
            <a:ext cx="4589926" cy="344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3050"/>
            <a:ext cx="4392488" cy="8516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Ромашка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484784"/>
            <a:ext cx="3682751" cy="42813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У. </a:t>
            </a:r>
            <a:r>
              <a:rPr lang="ru-RU" sz="2000" b="1" dirty="0" err="1" smtClean="0"/>
              <a:t>Яварская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 </a:t>
            </a:r>
            <a:r>
              <a:rPr lang="ru-RU" sz="2000" b="1" dirty="0" smtClean="0"/>
              <a:t>ромашку</a:t>
            </a:r>
            <a:r>
              <a:rPr lang="ru-RU" sz="2000" dirty="0" smtClean="0"/>
              <a:t> белую </a:t>
            </a:r>
            <a:br>
              <a:rPr lang="ru-RU" sz="2000" dirty="0" smtClean="0"/>
            </a:br>
            <a:r>
              <a:rPr lang="ru-RU" sz="2000" dirty="0" smtClean="0"/>
              <a:t>с желтой </a:t>
            </a:r>
            <a:r>
              <a:rPr lang="ru-RU" sz="2000" dirty="0" err="1" smtClean="0"/>
              <a:t>сердцевинкой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Спрячу  в книжку толстую </a:t>
            </a:r>
            <a:br>
              <a:rPr lang="ru-RU" sz="2000" dirty="0" smtClean="0"/>
            </a:br>
            <a:r>
              <a:rPr lang="ru-RU" sz="2000" dirty="0" smtClean="0"/>
              <a:t>- засушу в картинках.</a:t>
            </a:r>
            <a:br>
              <a:rPr lang="ru-RU" sz="2000" dirty="0" smtClean="0"/>
            </a:br>
            <a:r>
              <a:rPr lang="ru-RU" sz="2000" dirty="0" smtClean="0"/>
              <a:t>И за зимним чтением </a:t>
            </a:r>
            <a:br>
              <a:rPr lang="ru-RU" sz="2000" dirty="0" smtClean="0"/>
            </a:br>
            <a:r>
              <a:rPr lang="ru-RU" sz="2000" dirty="0" smtClean="0"/>
              <a:t>под уютным пледом</a:t>
            </a:r>
            <a:br>
              <a:rPr lang="ru-RU" sz="2000" dirty="0" smtClean="0"/>
            </a:br>
            <a:r>
              <a:rPr lang="ru-RU" sz="2000" dirty="0" smtClean="0"/>
              <a:t>Солнышко вдруг встречу </a:t>
            </a:r>
            <a:br>
              <a:rPr lang="ru-RU" sz="2000" dirty="0" smtClean="0"/>
            </a:br>
            <a:r>
              <a:rPr lang="ru-RU" sz="2000" dirty="0" smtClean="0"/>
              <a:t>я,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 smtClean="0"/>
              <a:t>запахнет летом! </a:t>
            </a:r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21506" name="Picture 2" descr="C:\Users\Stredinina-1\Desktop\цветы\74518485_73893604_3529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1484784"/>
            <a:ext cx="5314201" cy="356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408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Иван Алексеевич Бунин</vt:lpstr>
      <vt:lpstr>Тема урока: «Выразительное чтение стихотворений»</vt:lpstr>
      <vt:lpstr>Визитка</vt:lpstr>
      <vt:lpstr>Стихотворение И. Бунина «Детство»</vt:lpstr>
      <vt:lpstr>ВОПРОСЫ.</vt:lpstr>
      <vt:lpstr>Ребята,  какие вы больше любите цветы и почему?</vt:lpstr>
      <vt:lpstr>Слайд 7</vt:lpstr>
      <vt:lpstr>Колокольчик</vt:lpstr>
      <vt:lpstr>Ромашка</vt:lpstr>
      <vt:lpstr>одуванчик</vt:lpstr>
      <vt:lpstr>Слайд 11</vt:lpstr>
      <vt:lpstr>Работа после чтения?</vt:lpstr>
      <vt:lpstr>И.Бунин   «Густой зеленый ельник у   дороги…»</vt:lpstr>
      <vt:lpstr>Подведение итогов урока.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Алексеевич Бунин</dc:title>
  <dc:creator>Stredinina-1</dc:creator>
  <cp:lastModifiedBy>Stredinina-1</cp:lastModifiedBy>
  <cp:revision>21</cp:revision>
  <dcterms:created xsi:type="dcterms:W3CDTF">2013-12-02T12:39:09Z</dcterms:created>
  <dcterms:modified xsi:type="dcterms:W3CDTF">2013-12-02T15:23:59Z</dcterms:modified>
</cp:coreProperties>
</file>