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5" r:id="rId2"/>
    <p:sldId id="268" r:id="rId3"/>
    <p:sldId id="28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18EB-6B69-4427-A1F7-21DBB8C14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F4C442-3A12-4C8E-8594-61D6A11C37F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2A2788-5833-426F-B2F3-DFCEFCEDD3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карта</a:t>
            </a:r>
            <a:endParaRPr lang="ru-RU" sz="8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428868"/>
            <a:ext cx="121444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428868"/>
            <a:ext cx="121444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2428868"/>
            <a:ext cx="121444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428868"/>
            <a:ext cx="121444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2428868"/>
            <a:ext cx="121444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AutoShape 2" descr="http://images.prom.ua/2927998_w640_h640_europemapf.jpg"/>
          <p:cNvSpPr>
            <a:spLocks noChangeAspect="1" noChangeArrowheads="1"/>
          </p:cNvSpPr>
          <p:nvPr/>
        </p:nvSpPr>
        <p:spPr bwMode="auto">
          <a:xfrm>
            <a:off x="155575" y="-2484438"/>
            <a:ext cx="6753225" cy="518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images.prom.ua/2927998_w640_h640_europemapf.jpg"/>
          <p:cNvSpPr>
            <a:spLocks noChangeAspect="1" noChangeArrowheads="1"/>
          </p:cNvSpPr>
          <p:nvPr/>
        </p:nvSpPr>
        <p:spPr bwMode="auto">
          <a:xfrm>
            <a:off x="155575" y="-2484438"/>
            <a:ext cx="6753225" cy="518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images.prom.ua/2927998_w640_h640_europemapf.jpg"/>
          <p:cNvSpPr>
            <a:spLocks noChangeAspect="1" noChangeArrowheads="1"/>
          </p:cNvSpPr>
          <p:nvPr/>
        </p:nvSpPr>
        <p:spPr bwMode="auto">
          <a:xfrm>
            <a:off x="155575" y="-2484438"/>
            <a:ext cx="6753225" cy="518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Рисунок 12" descr="http://images.prom.ua/2927998_w640_h640_europemap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786190"/>
            <a:ext cx="3957636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брюки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500306"/>
            <a:ext cx="135732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500306"/>
            <a:ext cx="135732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857620" y="2500306"/>
            <a:ext cx="135732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86380" y="2500306"/>
            <a:ext cx="135732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15140" y="2500306"/>
            <a:ext cx="135732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://arishababy.ru/img/osen/bruki/01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714752"/>
            <a:ext cx="2503114" cy="299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114932" cy="136198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ru-RU" dirty="0"/>
          </a:p>
        </p:txBody>
      </p:sp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5689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800600"/>
            <a:ext cx="7554416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16600" dirty="0" smtClean="0">
                <a:cs typeface="Times New Roman" pitchFamily="18" charset="0"/>
              </a:rPr>
              <a:t>клоун</a:t>
            </a:r>
            <a:endParaRPr lang="ru-RU" sz="16600" dirty="0" smtClean="0"/>
          </a:p>
        </p:txBody>
      </p:sp>
      <p:pic>
        <p:nvPicPr>
          <p:cNvPr id="3079" name="Picture 7" descr="Img_174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>
          <a:xfrm>
            <a:off x="539552" y="0"/>
            <a:ext cx="3663950" cy="4114800"/>
          </a:xfrm>
          <a:noFill/>
        </p:spPr>
      </p:pic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40768"/>
            <a:ext cx="3810000" cy="137160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ru-RU" sz="2800" dirty="0" smtClean="0"/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3700463" y="2449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6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506</TotalTime>
  <Words>3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карта</vt:lpstr>
      <vt:lpstr>брюки</vt:lpstr>
      <vt:lpstr>Слайд 3</vt:lpstr>
      <vt:lpstr>клоун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Знакомство с буквой К, к</dc:title>
  <dc:creator>Пользователь</dc:creator>
  <cp:lastModifiedBy>Женя</cp:lastModifiedBy>
  <cp:revision>57</cp:revision>
  <dcterms:created xsi:type="dcterms:W3CDTF">2012-11-12T12:36:03Z</dcterms:created>
  <dcterms:modified xsi:type="dcterms:W3CDTF">2013-11-26T18:26:24Z</dcterms:modified>
</cp:coreProperties>
</file>