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E16A-C6DF-48FF-8A8D-8533ABEA79DC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E1A1-9765-4D2E-9B45-3F07DA774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E16A-C6DF-48FF-8A8D-8533ABEA79DC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E1A1-9765-4D2E-9B45-3F07DA774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E16A-C6DF-48FF-8A8D-8533ABEA79DC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E1A1-9765-4D2E-9B45-3F07DA774DA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E16A-C6DF-48FF-8A8D-8533ABEA79DC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E1A1-9765-4D2E-9B45-3F07DA774D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E16A-C6DF-48FF-8A8D-8533ABEA79DC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E1A1-9765-4D2E-9B45-3F07DA774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E16A-C6DF-48FF-8A8D-8533ABEA79DC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E1A1-9765-4D2E-9B45-3F07DA774D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E16A-C6DF-48FF-8A8D-8533ABEA79DC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E1A1-9765-4D2E-9B45-3F07DA774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E16A-C6DF-48FF-8A8D-8533ABEA79DC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E1A1-9765-4D2E-9B45-3F07DA774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E16A-C6DF-48FF-8A8D-8533ABEA79DC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E1A1-9765-4D2E-9B45-3F07DA774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E16A-C6DF-48FF-8A8D-8533ABEA79DC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E1A1-9765-4D2E-9B45-3F07DA774DA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E16A-C6DF-48FF-8A8D-8533ABEA79DC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E1A1-9765-4D2E-9B45-3F07DA774D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9DE16A-C6DF-48FF-8A8D-8533ABEA79DC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81E1A1-9765-4D2E-9B45-3F07DA774D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элементов ЛФК в непосредственной образовательной  области «Физкультура» в старшей группе детского сада.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365104"/>
            <a:ext cx="6400800" cy="1473200"/>
          </a:xfrm>
        </p:spPr>
        <p:txBody>
          <a:bodyPr/>
          <a:lstStyle/>
          <a:p>
            <a:pPr algn="r"/>
            <a:r>
              <a:rPr lang="ru-RU" dirty="0" smtClean="0"/>
              <a:t>Презентацию подготовила</a:t>
            </a:r>
          </a:p>
          <a:p>
            <a:pPr algn="r"/>
            <a:r>
              <a:rPr lang="ru-RU" dirty="0"/>
              <a:t>в</a:t>
            </a:r>
            <a:r>
              <a:rPr lang="ru-RU" dirty="0" smtClean="0"/>
              <a:t>оспитатель Прохорова Надежда Александровна.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0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124744"/>
            <a:ext cx="7408333" cy="496855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/>
              <a:t>Начинать тренировку можно с пяти-шести упражнений, а через 10 -15 дней постепенно добавлять по одному упражнению. </a:t>
            </a:r>
            <a:br>
              <a:rPr lang="ru-RU" dirty="0"/>
            </a:br>
            <a:r>
              <a:rPr lang="ru-RU" dirty="0"/>
              <a:t>Через 3-4 минуты дайте ребенку возможность отдохнуть. Весь урок должен продолжаться 15-20 минут. Выполнение упражнений дважды в день принесет желаемый эффект. Уже через месяц-полтора ребенок почувствует себя лучше</a:t>
            </a:r>
            <a:r>
              <a:rPr lang="ru-RU" dirty="0" smtClean="0"/>
              <a:t>.</a:t>
            </a: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sz="3900" dirty="0" smtClean="0"/>
              <a:t>БУДЬТЕ ЗДОРОВЫ!!!</a:t>
            </a:r>
            <a:endParaRPr lang="ru-RU" sz="3900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4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Нарушения осанки возникают у детей в раннем возрасте: в ясельном — у 2,1 %; в 4 года — у 15 —17 % детей; в 7 лет — у каждого третьего ребенка. В школьном возрасте процент детей с нарушением осанки продолжает расти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До 4 лет диагноз «плоскостопие» не ставят из-за естественной жировой складки у детей. Если не проводить специальных упражнений, то к 7 годам ребенку, как правило, ставят этот диагноз.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Необходимость проведения ЛФК в дошкольных учреждениях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2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обучение </a:t>
            </a:r>
            <a:r>
              <a:rPr lang="ru-RU" dirty="0"/>
              <a:t>навыку правильной осанки и систематическое закрепление этого навыка;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укрепление мышц туловища и конечностей (выравнивание мышечного тонуса передней и задней поверхности туловища, нижних конечностей, укрепление мышц брюшного пресса);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нормализация трофических процессов в мышцах туловища;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осуществление целенаправленной коррекции имеющегося нарушения </a:t>
            </a:r>
            <a:r>
              <a:rPr lang="ru-RU" dirty="0" smtClean="0"/>
              <a:t>осанки</a:t>
            </a:r>
            <a:r>
              <a:rPr lang="ru-RU" dirty="0"/>
              <a:t>;</a:t>
            </a:r>
            <a:endParaRPr lang="ru-RU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оспитание </a:t>
            </a:r>
            <a:r>
              <a:rPr lang="ru-RU" dirty="0"/>
              <a:t>навыков, закрепляющих правильное положение </a:t>
            </a:r>
            <a:r>
              <a:rPr lang="ru-RU" dirty="0" smtClean="0"/>
              <a:t>тела.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Задачи ЛФК при нарушениях осанки: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Цель ЛФК при плоскостопии состоит в том, чтобы укрепить ослабленные связки и мышцы, закрепить достигнутые при лечении результаты (в том числе хирургическом) и тем самым  предотвратить развитие заболевания.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ЛФК при плоскостопии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5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И.п</a:t>
            </a:r>
            <a:r>
              <a:rPr lang="ru-RU" dirty="0" smtClean="0"/>
              <a:t>. – лежа на спине: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Подъем прямых ног по–очереди до угла 45°;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Упражнение «велосипед» (вперед и назад);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Ноги согнуты в коленях, опираясь на стопы поднять таз вверх;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Упражнения для укрепления мышечного корсета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25144"/>
            <a:ext cx="3312368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25144"/>
            <a:ext cx="356388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640959" cy="406531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И.п</a:t>
            </a:r>
            <a:r>
              <a:rPr lang="ru-RU" dirty="0" smtClean="0"/>
              <a:t>. – лежа на животе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Руки под подбородком, подъем прямых ног вверх под углом </a:t>
            </a:r>
          </a:p>
          <a:p>
            <a:pPr marL="0" indent="0">
              <a:buNone/>
            </a:pPr>
            <a:r>
              <a:rPr lang="ru-RU" dirty="0" smtClean="0"/>
              <a:t>45° поочередно;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стоя на предплечьях поднимаем грудь, затылком тянемся к тазу;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тоя на ладонях поднимаем выпрямленное                              тело, головой тянемся к тазу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для укрепления мышечного корсета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4492" y="4162772"/>
            <a:ext cx="2592288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1168"/>
            <a:ext cx="269979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28133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И.п</a:t>
            </a:r>
            <a:r>
              <a:rPr lang="ru-RU" dirty="0" smtClean="0"/>
              <a:t>. – стоя на четвереньках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Потянуться правым коленом к левой кисти и наоборот;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«кошка добрая» и «кошка злая»;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«кошка пролезает под забором».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для укрепления мышечного корсета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7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Попеременное </a:t>
            </a:r>
            <a:r>
              <a:rPr lang="ru-RU" dirty="0"/>
              <a:t>сгибание и разгибание стопы </a:t>
            </a:r>
            <a:r>
              <a:rPr lang="ru-RU" dirty="0" smtClean="0"/>
              <a:t>сидя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ерчение стоп;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опеременно </a:t>
            </a:r>
            <a:r>
              <a:rPr lang="ru-RU" dirty="0"/>
              <a:t>ребенок поднимается на пальцах и опускается на </a:t>
            </a:r>
            <a:r>
              <a:rPr lang="ru-RU" dirty="0" smtClean="0"/>
              <a:t>пятки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х</a:t>
            </a:r>
            <a:r>
              <a:rPr lang="ru-RU" dirty="0" smtClean="0"/>
              <a:t>одьба </a:t>
            </a:r>
            <a:r>
              <a:rPr lang="ru-RU" dirty="0"/>
              <a:t>только на </a:t>
            </a:r>
            <a:r>
              <a:rPr lang="ru-RU" dirty="0" smtClean="0"/>
              <a:t>пальцах;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ходьба по гимнастической палке </a:t>
            </a:r>
            <a:r>
              <a:rPr lang="ru-RU" dirty="0"/>
              <a:t>очень </a:t>
            </a:r>
            <a:r>
              <a:rPr lang="ru-RU" dirty="0" smtClean="0"/>
              <a:t>полезна;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олуприседания </a:t>
            </a:r>
            <a:r>
              <a:rPr lang="ru-RU" dirty="0"/>
              <a:t>на </a:t>
            </a:r>
            <a:r>
              <a:rPr lang="ru-RU" dirty="0" smtClean="0"/>
              <a:t>пальцах;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риседание </a:t>
            </a:r>
            <a:r>
              <a:rPr lang="ru-RU" dirty="0"/>
              <a:t>на гимнастической </a:t>
            </a:r>
            <a:r>
              <a:rPr lang="ru-RU" dirty="0" smtClean="0"/>
              <a:t>палке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1-3 минуты ребенок </a:t>
            </a:r>
            <a:r>
              <a:rPr lang="ru-RU" dirty="0"/>
              <a:t>ходит на пальцах, как на </a:t>
            </a:r>
            <a:r>
              <a:rPr lang="ru-RU" dirty="0" smtClean="0"/>
              <a:t>лыжах;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для профилактики плоскостопия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9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34892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</a:t>
            </a:r>
            <a:r>
              <a:rPr lang="ru-RU" dirty="0" smtClean="0"/>
              <a:t>аленький мяч </a:t>
            </a:r>
            <a:r>
              <a:rPr lang="ru-RU" dirty="0"/>
              <a:t>очень полезно 1-3 минуты качать пальцами </a:t>
            </a:r>
            <a:r>
              <a:rPr lang="ru-RU" dirty="0" smtClean="0"/>
              <a:t>ног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одскоки </a:t>
            </a:r>
            <a:r>
              <a:rPr lang="ru-RU" dirty="0"/>
              <a:t>на </a:t>
            </a:r>
            <a:r>
              <a:rPr lang="ru-RU" dirty="0" smtClean="0"/>
              <a:t>пальцах;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однимание </a:t>
            </a:r>
            <a:r>
              <a:rPr lang="ru-RU" dirty="0"/>
              <a:t>разных предметов пальцами </a:t>
            </a:r>
            <a:r>
              <a:rPr lang="ru-RU" dirty="0" smtClean="0"/>
              <a:t>ног;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массаж стоп массажными мячиками.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2771800" cy="2078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2939819" cy="2078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785" y="4958417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</TotalTime>
  <Words>435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Использование элементов ЛФК в непосредственной образовательной  области «Физкультура» в старшей группе детского сада. </vt:lpstr>
      <vt:lpstr>Необходимость проведения ЛФК в дошкольных учреждениях </vt:lpstr>
      <vt:lpstr>Задачи ЛФК при нарушениях осанки: </vt:lpstr>
      <vt:lpstr>ЛФК при плоскостопии</vt:lpstr>
      <vt:lpstr>Упражнения для укрепления мышечного корсета </vt:lpstr>
      <vt:lpstr>Упражнения для укрепления мышечного корсета</vt:lpstr>
      <vt:lpstr>Упражнения для укрепления мышечного корсета</vt:lpstr>
      <vt:lpstr>Упражнения для профилактики плоскостопия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элементов ЛФК в непосредственной образовательной  области «Физкультура» в старшей группе детского сада.</dc:title>
  <dc:creator>Надежда</dc:creator>
  <cp:lastModifiedBy>Надежда</cp:lastModifiedBy>
  <cp:revision>15</cp:revision>
  <dcterms:created xsi:type="dcterms:W3CDTF">2013-11-10T09:15:42Z</dcterms:created>
  <dcterms:modified xsi:type="dcterms:W3CDTF">2014-04-19T10:47:15Z</dcterms:modified>
</cp:coreProperties>
</file>