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5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D36602F-8C59-4822-9EEB-BE45F6C0691D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FB77579-CC8D-47E2-B537-80F10CD103D9}">
      <dgm:prSet phldrT="[Текст]"/>
      <dgm:spPr/>
      <dgm:t>
        <a:bodyPr/>
        <a:lstStyle/>
        <a:p>
          <a:r>
            <a:rPr lang="en-US" dirty="0" smtClean="0"/>
            <a:t>I</a:t>
          </a:r>
          <a:r>
            <a:rPr lang="ru-RU" dirty="0" smtClean="0"/>
            <a:t>этап</a:t>
          </a:r>
          <a:endParaRPr lang="ru-RU" dirty="0"/>
        </a:p>
      </dgm:t>
    </dgm:pt>
    <dgm:pt modelId="{0A6A3CB8-210A-4DF6-815D-10ABE84928A2}" type="parTrans" cxnId="{B81FB783-551B-4B1D-8EB0-3CBAAC8B432F}">
      <dgm:prSet/>
      <dgm:spPr/>
      <dgm:t>
        <a:bodyPr/>
        <a:lstStyle/>
        <a:p>
          <a:endParaRPr lang="ru-RU"/>
        </a:p>
      </dgm:t>
    </dgm:pt>
    <dgm:pt modelId="{04AD3F5F-D352-4E8A-A6D8-FC5CA7E3A0FE}" type="sibTrans" cxnId="{B81FB783-551B-4B1D-8EB0-3CBAAC8B432F}">
      <dgm:prSet/>
      <dgm:spPr/>
      <dgm:t>
        <a:bodyPr/>
        <a:lstStyle/>
        <a:p>
          <a:endParaRPr lang="ru-RU"/>
        </a:p>
      </dgm:t>
    </dgm:pt>
    <dgm:pt modelId="{046CC7FC-5420-4325-9498-270731D77F83}">
      <dgm:prSet phldrT="[Текст]" custT="1"/>
      <dgm:spPr/>
      <dgm:t>
        <a:bodyPr/>
        <a:lstStyle/>
        <a:p>
          <a:r>
            <a:rPr lang="ru-RU" sz="2000" b="1" dirty="0" smtClean="0"/>
            <a:t>Ознакомления ребенка с правами и обязанностями людей.</a:t>
          </a:r>
          <a:endParaRPr lang="ru-RU" sz="2000" b="1" dirty="0"/>
        </a:p>
      </dgm:t>
    </dgm:pt>
    <dgm:pt modelId="{E27DA533-8D5D-418D-A775-7F34B25D262C}" type="parTrans" cxnId="{B9763CC0-C434-44B0-803F-985189C44102}">
      <dgm:prSet/>
      <dgm:spPr/>
      <dgm:t>
        <a:bodyPr/>
        <a:lstStyle/>
        <a:p>
          <a:endParaRPr lang="ru-RU"/>
        </a:p>
      </dgm:t>
    </dgm:pt>
    <dgm:pt modelId="{7196547E-B971-4354-BEAD-5AD601B391C9}" type="sibTrans" cxnId="{B9763CC0-C434-44B0-803F-985189C44102}">
      <dgm:prSet/>
      <dgm:spPr/>
      <dgm:t>
        <a:bodyPr/>
        <a:lstStyle/>
        <a:p>
          <a:endParaRPr lang="ru-RU"/>
        </a:p>
      </dgm:t>
    </dgm:pt>
    <dgm:pt modelId="{3EF16C3C-C87A-465A-90F2-13238A492F44}">
      <dgm:prSet phldrT="[Текст]"/>
      <dgm:spPr/>
      <dgm:t>
        <a:bodyPr/>
        <a:lstStyle/>
        <a:p>
          <a:r>
            <a:rPr lang="ru-RU" b="1" dirty="0" smtClean="0"/>
            <a:t>Игра, продуктивные виды деятельности.</a:t>
          </a:r>
          <a:endParaRPr lang="ru-RU" b="1" dirty="0"/>
        </a:p>
      </dgm:t>
    </dgm:pt>
    <dgm:pt modelId="{CCC49BC0-2201-487E-BABB-7298216600AD}" type="parTrans" cxnId="{3D4E3E42-B091-44EA-9F98-9CF5E2ED8D93}">
      <dgm:prSet/>
      <dgm:spPr/>
      <dgm:t>
        <a:bodyPr/>
        <a:lstStyle/>
        <a:p>
          <a:endParaRPr lang="ru-RU"/>
        </a:p>
      </dgm:t>
    </dgm:pt>
    <dgm:pt modelId="{49494649-0AC3-4D4A-BCE0-7E185232C0CE}" type="sibTrans" cxnId="{3D4E3E42-B091-44EA-9F98-9CF5E2ED8D93}">
      <dgm:prSet/>
      <dgm:spPr/>
      <dgm:t>
        <a:bodyPr/>
        <a:lstStyle/>
        <a:p>
          <a:endParaRPr lang="ru-RU"/>
        </a:p>
      </dgm:t>
    </dgm:pt>
    <dgm:pt modelId="{80DC1D44-A2E3-4E26-917B-799F174E7EE1}">
      <dgm:prSet phldrT="[Текст]"/>
      <dgm:spPr/>
      <dgm:t>
        <a:bodyPr/>
        <a:lstStyle/>
        <a:p>
          <a:r>
            <a:rPr lang="en-US" dirty="0" smtClean="0"/>
            <a:t>II </a:t>
          </a:r>
          <a:r>
            <a:rPr lang="ru-RU" dirty="0" smtClean="0"/>
            <a:t>этап</a:t>
          </a:r>
          <a:endParaRPr lang="ru-RU" dirty="0"/>
        </a:p>
      </dgm:t>
    </dgm:pt>
    <dgm:pt modelId="{8E6D8948-5C3B-4984-A02C-D6C492134F12}" type="parTrans" cxnId="{EDFE7291-2888-4270-B948-1091DC22E30A}">
      <dgm:prSet/>
      <dgm:spPr/>
      <dgm:t>
        <a:bodyPr/>
        <a:lstStyle/>
        <a:p>
          <a:endParaRPr lang="ru-RU"/>
        </a:p>
      </dgm:t>
    </dgm:pt>
    <dgm:pt modelId="{FECE1C8C-4F69-44BE-A64C-C321CEFBD0C4}" type="sibTrans" cxnId="{EDFE7291-2888-4270-B948-1091DC22E30A}">
      <dgm:prSet/>
      <dgm:spPr/>
      <dgm:t>
        <a:bodyPr/>
        <a:lstStyle/>
        <a:p>
          <a:endParaRPr lang="ru-RU"/>
        </a:p>
      </dgm:t>
    </dgm:pt>
    <dgm:pt modelId="{1045154E-28E4-49C2-AC9F-0D7427C7BB74}">
      <dgm:prSet phldrT="[Текст]"/>
      <dgm:spPr/>
      <dgm:t>
        <a:bodyPr/>
        <a:lstStyle/>
        <a:p>
          <a:r>
            <a:rPr lang="ru-RU" b="1" dirty="0" smtClean="0"/>
            <a:t>Закрепление полученных знаний и переход знаний в мотивы поступков</a:t>
          </a:r>
          <a:endParaRPr lang="ru-RU" b="1" dirty="0"/>
        </a:p>
      </dgm:t>
    </dgm:pt>
    <dgm:pt modelId="{DFF5B826-90E3-4A5D-B4AF-24BB0DC6AA18}" type="parTrans" cxnId="{14830CCD-44E9-4DD7-9736-9B0BCD47F317}">
      <dgm:prSet/>
      <dgm:spPr/>
      <dgm:t>
        <a:bodyPr/>
        <a:lstStyle/>
        <a:p>
          <a:endParaRPr lang="ru-RU"/>
        </a:p>
      </dgm:t>
    </dgm:pt>
    <dgm:pt modelId="{8B38C0A4-6FEE-4F77-9ECB-960408A3DF3A}" type="sibTrans" cxnId="{14830CCD-44E9-4DD7-9736-9B0BCD47F317}">
      <dgm:prSet/>
      <dgm:spPr/>
      <dgm:t>
        <a:bodyPr/>
        <a:lstStyle/>
        <a:p>
          <a:endParaRPr lang="ru-RU"/>
        </a:p>
      </dgm:t>
    </dgm:pt>
    <dgm:pt modelId="{E1F9426F-CC37-4E94-9D52-4FDBCC915DD7}">
      <dgm:prSet/>
      <dgm:spPr/>
      <dgm:t>
        <a:bodyPr/>
        <a:lstStyle/>
        <a:p>
          <a:r>
            <a:rPr lang="en-US" dirty="0" smtClean="0"/>
            <a:t>III</a:t>
          </a:r>
          <a:r>
            <a:rPr lang="ru-RU" dirty="0" smtClean="0"/>
            <a:t> этап</a:t>
          </a:r>
          <a:endParaRPr lang="ru-RU" dirty="0"/>
        </a:p>
      </dgm:t>
    </dgm:pt>
    <dgm:pt modelId="{7562A727-B251-42E5-882F-8A78AEDC968D}" type="parTrans" cxnId="{0755126E-94F4-4202-88F9-033085162591}">
      <dgm:prSet/>
      <dgm:spPr/>
      <dgm:t>
        <a:bodyPr/>
        <a:lstStyle/>
        <a:p>
          <a:endParaRPr lang="ru-RU"/>
        </a:p>
      </dgm:t>
    </dgm:pt>
    <dgm:pt modelId="{CC2FD728-7BF5-48B6-9A2A-BAE2285DAF18}" type="sibTrans" cxnId="{0755126E-94F4-4202-88F9-033085162591}">
      <dgm:prSet/>
      <dgm:spPr/>
      <dgm:t>
        <a:bodyPr/>
        <a:lstStyle/>
        <a:p>
          <a:endParaRPr lang="ru-RU"/>
        </a:p>
      </dgm:t>
    </dgm:pt>
    <dgm:pt modelId="{F77B49FD-5CCB-464F-BA9B-844C0898EE27}">
      <dgm:prSet/>
      <dgm:spPr/>
      <dgm:t>
        <a:bodyPr/>
        <a:lstStyle/>
        <a:p>
          <a:r>
            <a:rPr lang="ru-RU" b="1" dirty="0" smtClean="0"/>
            <a:t>Анализ и оценивание своего поведения.</a:t>
          </a:r>
          <a:endParaRPr lang="ru-RU" b="1" dirty="0"/>
        </a:p>
      </dgm:t>
    </dgm:pt>
    <dgm:pt modelId="{9E8FA977-7715-456A-A2D1-B4198307F6BB}" type="parTrans" cxnId="{FDD6D3A7-CCD0-40C8-95BD-D7BA21C42251}">
      <dgm:prSet/>
      <dgm:spPr/>
      <dgm:t>
        <a:bodyPr/>
        <a:lstStyle/>
        <a:p>
          <a:endParaRPr lang="ru-RU"/>
        </a:p>
      </dgm:t>
    </dgm:pt>
    <dgm:pt modelId="{27A5A8AC-EE77-49A1-B6FE-6DEF558B1C5D}" type="sibTrans" cxnId="{FDD6D3A7-CCD0-40C8-95BD-D7BA21C42251}">
      <dgm:prSet/>
      <dgm:spPr/>
      <dgm:t>
        <a:bodyPr/>
        <a:lstStyle/>
        <a:p>
          <a:endParaRPr lang="ru-RU"/>
        </a:p>
      </dgm:t>
    </dgm:pt>
    <dgm:pt modelId="{CAE6355D-E18F-4D8B-A4E1-E6A322B65203}">
      <dgm:prSet/>
      <dgm:spPr/>
      <dgm:t>
        <a:bodyPr/>
        <a:lstStyle/>
        <a:p>
          <a:r>
            <a:rPr lang="ru-RU" b="1" dirty="0" smtClean="0"/>
            <a:t>Игровая, практическая деятельность; поощрение.</a:t>
          </a:r>
          <a:endParaRPr lang="ru-RU" b="1" dirty="0"/>
        </a:p>
      </dgm:t>
    </dgm:pt>
    <dgm:pt modelId="{A446EB6D-A329-4F81-B667-CF20EEC09EA9}" type="parTrans" cxnId="{EB4981B1-BF21-4C34-80DC-5FD5AA9103B0}">
      <dgm:prSet/>
      <dgm:spPr/>
      <dgm:t>
        <a:bodyPr/>
        <a:lstStyle/>
        <a:p>
          <a:endParaRPr lang="ru-RU"/>
        </a:p>
      </dgm:t>
    </dgm:pt>
    <dgm:pt modelId="{B3685A06-BD5E-46B2-843F-9C1396594E1E}" type="sibTrans" cxnId="{EB4981B1-BF21-4C34-80DC-5FD5AA9103B0}">
      <dgm:prSet/>
      <dgm:spPr/>
      <dgm:t>
        <a:bodyPr/>
        <a:lstStyle/>
        <a:p>
          <a:endParaRPr lang="ru-RU"/>
        </a:p>
      </dgm:t>
    </dgm:pt>
    <dgm:pt modelId="{AD3D379D-976A-42A1-9239-6B5C8DD33362}">
      <dgm:prSet/>
      <dgm:spPr/>
      <dgm:t>
        <a:bodyPr/>
        <a:lstStyle/>
        <a:p>
          <a:r>
            <a:rPr lang="ru-RU" b="1" dirty="0" smtClean="0"/>
            <a:t>Личный пример педагога, родителей; использование картинок; проигрывание ситуаций  </a:t>
          </a:r>
          <a:endParaRPr lang="ru-RU" b="1" dirty="0"/>
        </a:p>
      </dgm:t>
    </dgm:pt>
    <dgm:pt modelId="{4717C424-C4B0-43ED-A532-8B88CE74D811}" type="sibTrans" cxnId="{FE40F987-6151-4452-8F09-A2536022345F}">
      <dgm:prSet/>
      <dgm:spPr/>
      <dgm:t>
        <a:bodyPr/>
        <a:lstStyle/>
        <a:p>
          <a:endParaRPr lang="ru-RU"/>
        </a:p>
      </dgm:t>
    </dgm:pt>
    <dgm:pt modelId="{B6FA594B-E8B5-4E91-AE10-7F7FEAD15739}" type="parTrans" cxnId="{FE40F987-6151-4452-8F09-A2536022345F}">
      <dgm:prSet/>
      <dgm:spPr/>
      <dgm:t>
        <a:bodyPr/>
        <a:lstStyle/>
        <a:p>
          <a:endParaRPr lang="ru-RU"/>
        </a:p>
      </dgm:t>
    </dgm:pt>
    <dgm:pt modelId="{BED71EA8-6375-4CFD-8512-3D6FB2BBCC08}" type="pres">
      <dgm:prSet presAssocID="{7D36602F-8C59-4822-9EEB-BE45F6C0691D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61BE78A0-D86F-4D15-A6DF-909649150DB3}" type="pres">
      <dgm:prSet presAssocID="{9FB77579-CC8D-47E2-B537-80F10CD103D9}" presName="root" presStyleCnt="0"/>
      <dgm:spPr/>
    </dgm:pt>
    <dgm:pt modelId="{9E1FB183-8FAC-41C0-8373-9AF7B5E73063}" type="pres">
      <dgm:prSet presAssocID="{9FB77579-CC8D-47E2-B537-80F10CD103D9}" presName="rootComposite" presStyleCnt="0"/>
      <dgm:spPr/>
    </dgm:pt>
    <dgm:pt modelId="{24ABAE84-AC80-4B52-861D-EC3E773FB129}" type="pres">
      <dgm:prSet presAssocID="{9FB77579-CC8D-47E2-B537-80F10CD103D9}" presName="rootText" presStyleLbl="node1" presStyleIdx="0" presStyleCnt="3" custScaleY="58345"/>
      <dgm:spPr/>
    </dgm:pt>
    <dgm:pt modelId="{C2826DCF-62C9-47E7-8126-F8F39D1DBEF1}" type="pres">
      <dgm:prSet presAssocID="{9FB77579-CC8D-47E2-B537-80F10CD103D9}" presName="rootConnector" presStyleLbl="node1" presStyleIdx="0" presStyleCnt="3"/>
      <dgm:spPr/>
    </dgm:pt>
    <dgm:pt modelId="{916F4684-EFB0-4CD6-AAE7-C6B2C8A8D2F9}" type="pres">
      <dgm:prSet presAssocID="{9FB77579-CC8D-47E2-B537-80F10CD103D9}" presName="childShape" presStyleCnt="0"/>
      <dgm:spPr/>
    </dgm:pt>
    <dgm:pt modelId="{B6CE7567-1C4C-42CA-A9D2-DEAB2EE7603C}" type="pres">
      <dgm:prSet presAssocID="{E27DA533-8D5D-418D-A775-7F34B25D262C}" presName="Name13" presStyleLbl="parChTrans1D2" presStyleIdx="0" presStyleCnt="6"/>
      <dgm:spPr/>
    </dgm:pt>
    <dgm:pt modelId="{AD087A4E-3832-4219-831D-1332907D23B4}" type="pres">
      <dgm:prSet presAssocID="{046CC7FC-5420-4325-9498-270731D77F83}" presName="childText" presStyleLbl="bgAcc1" presStyleIdx="0" presStyleCnt="6" custScaleX="127955" custScaleY="11698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0125F1E-D9B2-4B97-8303-C302C73D2E1B}" type="pres">
      <dgm:prSet presAssocID="{CCC49BC0-2201-487E-BABB-7298216600AD}" presName="Name13" presStyleLbl="parChTrans1D2" presStyleIdx="1" presStyleCnt="6"/>
      <dgm:spPr/>
    </dgm:pt>
    <dgm:pt modelId="{CCA9626A-2288-40D2-B5A6-7A5A4D7D2125}" type="pres">
      <dgm:prSet presAssocID="{3EF16C3C-C87A-465A-90F2-13238A492F44}" presName="childText" presStyleLbl="bgAcc1" presStyleIdx="1" presStyleCnt="6" custScaleX="129423" custScaleY="16908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E80313B-E80F-406A-A8C2-CE1F3078CE26}" type="pres">
      <dgm:prSet presAssocID="{80DC1D44-A2E3-4E26-917B-799F174E7EE1}" presName="root" presStyleCnt="0"/>
      <dgm:spPr/>
    </dgm:pt>
    <dgm:pt modelId="{CE5E61E2-EA34-4677-8122-B53C82941A12}" type="pres">
      <dgm:prSet presAssocID="{80DC1D44-A2E3-4E26-917B-799F174E7EE1}" presName="rootComposite" presStyleCnt="0"/>
      <dgm:spPr/>
    </dgm:pt>
    <dgm:pt modelId="{1CBD6036-278B-4EDA-835E-315BA81060FA}" type="pres">
      <dgm:prSet presAssocID="{80DC1D44-A2E3-4E26-917B-799F174E7EE1}" presName="rootText" presStyleLbl="node1" presStyleIdx="1" presStyleCnt="3" custScaleY="58345"/>
      <dgm:spPr/>
    </dgm:pt>
    <dgm:pt modelId="{9961D20F-5911-4F72-BC7F-7AE1D5C3CE4B}" type="pres">
      <dgm:prSet presAssocID="{80DC1D44-A2E3-4E26-917B-799F174E7EE1}" presName="rootConnector" presStyleLbl="node1" presStyleIdx="1" presStyleCnt="3"/>
      <dgm:spPr/>
    </dgm:pt>
    <dgm:pt modelId="{D60CA3FB-2E09-44B4-A9D5-BA050EAF170D}" type="pres">
      <dgm:prSet presAssocID="{80DC1D44-A2E3-4E26-917B-799F174E7EE1}" presName="childShape" presStyleCnt="0"/>
      <dgm:spPr/>
    </dgm:pt>
    <dgm:pt modelId="{458DD8EF-8836-4370-B183-226ED427A1EC}" type="pres">
      <dgm:prSet presAssocID="{DFF5B826-90E3-4A5D-B4AF-24BB0DC6AA18}" presName="Name13" presStyleLbl="parChTrans1D2" presStyleIdx="2" presStyleCnt="6"/>
      <dgm:spPr/>
    </dgm:pt>
    <dgm:pt modelId="{C8A59C39-4033-4C03-AFAA-7C631942693E}" type="pres">
      <dgm:prSet presAssocID="{1045154E-28E4-49C2-AC9F-0D7427C7BB74}" presName="childText" presStyleLbl="bgAcc1" presStyleIdx="2" presStyleCnt="6" custScaleX="129127" custScaleY="11698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7C62D80-BD27-4B3D-B832-C77B9D8B03DF}" type="pres">
      <dgm:prSet presAssocID="{B6FA594B-E8B5-4E91-AE10-7F7FEAD15739}" presName="Name13" presStyleLbl="parChTrans1D2" presStyleIdx="3" presStyleCnt="6"/>
      <dgm:spPr/>
    </dgm:pt>
    <dgm:pt modelId="{686199B1-0EC9-444D-9EFF-5FBC49E7CB67}" type="pres">
      <dgm:prSet presAssocID="{AD3D379D-976A-42A1-9239-6B5C8DD33362}" presName="childText" presStyleLbl="bgAcc1" presStyleIdx="3" presStyleCnt="6" custScaleX="128685" custScaleY="16908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42FB0C2-82BD-479C-97EF-4BF2D6354BC2}" type="pres">
      <dgm:prSet presAssocID="{E1F9426F-CC37-4E94-9D52-4FDBCC915DD7}" presName="root" presStyleCnt="0"/>
      <dgm:spPr/>
    </dgm:pt>
    <dgm:pt modelId="{08E5F2E8-0A77-49BD-A52B-F5854DAB3A6E}" type="pres">
      <dgm:prSet presAssocID="{E1F9426F-CC37-4E94-9D52-4FDBCC915DD7}" presName="rootComposite" presStyleCnt="0"/>
      <dgm:spPr/>
    </dgm:pt>
    <dgm:pt modelId="{016D4893-6570-4A77-88CD-3B5536301D56}" type="pres">
      <dgm:prSet presAssocID="{E1F9426F-CC37-4E94-9D52-4FDBCC915DD7}" presName="rootText" presStyleLbl="node1" presStyleIdx="2" presStyleCnt="3" custScaleY="58345"/>
      <dgm:spPr/>
    </dgm:pt>
    <dgm:pt modelId="{A3BB8076-B1F5-4B72-AFF9-F659689CCA85}" type="pres">
      <dgm:prSet presAssocID="{E1F9426F-CC37-4E94-9D52-4FDBCC915DD7}" presName="rootConnector" presStyleLbl="node1" presStyleIdx="2" presStyleCnt="3"/>
      <dgm:spPr/>
    </dgm:pt>
    <dgm:pt modelId="{867BE20A-93B0-4C09-B17E-FF1100313A85}" type="pres">
      <dgm:prSet presAssocID="{E1F9426F-CC37-4E94-9D52-4FDBCC915DD7}" presName="childShape" presStyleCnt="0"/>
      <dgm:spPr/>
    </dgm:pt>
    <dgm:pt modelId="{A92ABAFD-62AF-48EC-9B79-6519971A3FF9}" type="pres">
      <dgm:prSet presAssocID="{9E8FA977-7715-456A-A2D1-B4198307F6BB}" presName="Name13" presStyleLbl="parChTrans1D2" presStyleIdx="4" presStyleCnt="6"/>
      <dgm:spPr/>
    </dgm:pt>
    <dgm:pt modelId="{F02DCAFA-0124-4D24-B4DD-733480537F76}" type="pres">
      <dgm:prSet presAssocID="{F77B49FD-5CCB-464F-BA9B-844C0898EE27}" presName="childText" presStyleLbl="bgAcc1" presStyleIdx="4" presStyleCnt="6" custScaleX="112897" custScaleY="11698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F238E1D-EF67-40B6-AFB5-A3B8FF1065F4}" type="pres">
      <dgm:prSet presAssocID="{A446EB6D-A329-4F81-B667-CF20EEC09EA9}" presName="Name13" presStyleLbl="parChTrans1D2" presStyleIdx="5" presStyleCnt="6"/>
      <dgm:spPr/>
    </dgm:pt>
    <dgm:pt modelId="{60609939-A89B-4867-AD71-C11E05C79A98}" type="pres">
      <dgm:prSet presAssocID="{CAE6355D-E18F-4D8B-A4E1-E6A322B65203}" presName="childText" presStyleLbl="bgAcc1" presStyleIdx="5" presStyleCnt="6" custScaleX="108638" custScaleY="16708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86FC3D5-1620-43FE-A198-41F51F3D4DD6}" type="presOf" srcId="{E1F9426F-CC37-4E94-9D52-4FDBCC915DD7}" destId="{A3BB8076-B1F5-4B72-AFF9-F659689CCA85}" srcOrd="1" destOrd="0" presId="urn:microsoft.com/office/officeart/2005/8/layout/hierarchy3"/>
    <dgm:cxn modelId="{5DFCD458-2D73-4DF0-9AD3-9BDE33FC2788}" type="presOf" srcId="{CAE6355D-E18F-4D8B-A4E1-E6A322B65203}" destId="{60609939-A89B-4867-AD71-C11E05C79A98}" srcOrd="0" destOrd="0" presId="urn:microsoft.com/office/officeart/2005/8/layout/hierarchy3"/>
    <dgm:cxn modelId="{C4459FF0-8617-4EDD-9D52-71A3AE971297}" type="presOf" srcId="{DFF5B826-90E3-4A5D-B4AF-24BB0DC6AA18}" destId="{458DD8EF-8836-4370-B183-226ED427A1EC}" srcOrd="0" destOrd="0" presId="urn:microsoft.com/office/officeart/2005/8/layout/hierarchy3"/>
    <dgm:cxn modelId="{EB4981B1-BF21-4C34-80DC-5FD5AA9103B0}" srcId="{E1F9426F-CC37-4E94-9D52-4FDBCC915DD7}" destId="{CAE6355D-E18F-4D8B-A4E1-E6A322B65203}" srcOrd="1" destOrd="0" parTransId="{A446EB6D-A329-4F81-B667-CF20EEC09EA9}" sibTransId="{B3685A06-BD5E-46B2-843F-9C1396594E1E}"/>
    <dgm:cxn modelId="{D7DF479A-8FFA-4AB9-9E0D-B144F22A9219}" type="presOf" srcId="{B6FA594B-E8B5-4E91-AE10-7F7FEAD15739}" destId="{E7C62D80-BD27-4B3D-B832-C77B9D8B03DF}" srcOrd="0" destOrd="0" presId="urn:microsoft.com/office/officeart/2005/8/layout/hierarchy3"/>
    <dgm:cxn modelId="{7E6879C0-6B03-422D-AFFA-166CF380453E}" type="presOf" srcId="{A446EB6D-A329-4F81-B667-CF20EEC09EA9}" destId="{2F238E1D-EF67-40B6-AFB5-A3B8FF1065F4}" srcOrd="0" destOrd="0" presId="urn:microsoft.com/office/officeart/2005/8/layout/hierarchy3"/>
    <dgm:cxn modelId="{3D4E3E42-B091-44EA-9F98-9CF5E2ED8D93}" srcId="{9FB77579-CC8D-47E2-B537-80F10CD103D9}" destId="{3EF16C3C-C87A-465A-90F2-13238A492F44}" srcOrd="1" destOrd="0" parTransId="{CCC49BC0-2201-487E-BABB-7298216600AD}" sibTransId="{49494649-0AC3-4D4A-BCE0-7E185232C0CE}"/>
    <dgm:cxn modelId="{061AC7E4-5833-4CBF-9DD6-5897ECED567A}" type="presOf" srcId="{3EF16C3C-C87A-465A-90F2-13238A492F44}" destId="{CCA9626A-2288-40D2-B5A6-7A5A4D7D2125}" srcOrd="0" destOrd="0" presId="urn:microsoft.com/office/officeart/2005/8/layout/hierarchy3"/>
    <dgm:cxn modelId="{25CED4E3-EC4C-4B60-ABD8-CAE4CCA3FE22}" type="presOf" srcId="{9FB77579-CC8D-47E2-B537-80F10CD103D9}" destId="{C2826DCF-62C9-47E7-8126-F8F39D1DBEF1}" srcOrd="1" destOrd="0" presId="urn:microsoft.com/office/officeart/2005/8/layout/hierarchy3"/>
    <dgm:cxn modelId="{FE40F987-6151-4452-8F09-A2536022345F}" srcId="{80DC1D44-A2E3-4E26-917B-799F174E7EE1}" destId="{AD3D379D-976A-42A1-9239-6B5C8DD33362}" srcOrd="1" destOrd="0" parTransId="{B6FA594B-E8B5-4E91-AE10-7F7FEAD15739}" sibTransId="{4717C424-C4B0-43ED-A532-8B88CE74D811}"/>
    <dgm:cxn modelId="{FDD6D3A7-CCD0-40C8-95BD-D7BA21C42251}" srcId="{E1F9426F-CC37-4E94-9D52-4FDBCC915DD7}" destId="{F77B49FD-5CCB-464F-BA9B-844C0898EE27}" srcOrd="0" destOrd="0" parTransId="{9E8FA977-7715-456A-A2D1-B4198307F6BB}" sibTransId="{27A5A8AC-EE77-49A1-B6FE-6DEF558B1C5D}"/>
    <dgm:cxn modelId="{E0C16B9F-07AF-4F63-B2E1-11C4EB42B40C}" type="presOf" srcId="{9E8FA977-7715-456A-A2D1-B4198307F6BB}" destId="{A92ABAFD-62AF-48EC-9B79-6519971A3FF9}" srcOrd="0" destOrd="0" presId="urn:microsoft.com/office/officeart/2005/8/layout/hierarchy3"/>
    <dgm:cxn modelId="{B9763CC0-C434-44B0-803F-985189C44102}" srcId="{9FB77579-CC8D-47E2-B537-80F10CD103D9}" destId="{046CC7FC-5420-4325-9498-270731D77F83}" srcOrd="0" destOrd="0" parTransId="{E27DA533-8D5D-418D-A775-7F34B25D262C}" sibTransId="{7196547E-B971-4354-BEAD-5AD601B391C9}"/>
    <dgm:cxn modelId="{7008D2CF-49B4-4BCA-A3C3-D98BED7B202C}" type="presOf" srcId="{80DC1D44-A2E3-4E26-917B-799F174E7EE1}" destId="{9961D20F-5911-4F72-BC7F-7AE1D5C3CE4B}" srcOrd="1" destOrd="0" presId="urn:microsoft.com/office/officeart/2005/8/layout/hierarchy3"/>
    <dgm:cxn modelId="{0755126E-94F4-4202-88F9-033085162591}" srcId="{7D36602F-8C59-4822-9EEB-BE45F6C0691D}" destId="{E1F9426F-CC37-4E94-9D52-4FDBCC915DD7}" srcOrd="2" destOrd="0" parTransId="{7562A727-B251-42E5-882F-8A78AEDC968D}" sibTransId="{CC2FD728-7BF5-48B6-9A2A-BAE2285DAF18}"/>
    <dgm:cxn modelId="{5B34E883-34D9-4772-95F5-26A20C5D1832}" type="presOf" srcId="{1045154E-28E4-49C2-AC9F-0D7427C7BB74}" destId="{C8A59C39-4033-4C03-AFAA-7C631942693E}" srcOrd="0" destOrd="0" presId="urn:microsoft.com/office/officeart/2005/8/layout/hierarchy3"/>
    <dgm:cxn modelId="{E5A03537-5F7B-4908-8C67-63421A2D931F}" type="presOf" srcId="{E1F9426F-CC37-4E94-9D52-4FDBCC915DD7}" destId="{016D4893-6570-4A77-88CD-3B5536301D56}" srcOrd="0" destOrd="0" presId="urn:microsoft.com/office/officeart/2005/8/layout/hierarchy3"/>
    <dgm:cxn modelId="{14830CCD-44E9-4DD7-9736-9B0BCD47F317}" srcId="{80DC1D44-A2E3-4E26-917B-799F174E7EE1}" destId="{1045154E-28E4-49C2-AC9F-0D7427C7BB74}" srcOrd="0" destOrd="0" parTransId="{DFF5B826-90E3-4A5D-B4AF-24BB0DC6AA18}" sibTransId="{8B38C0A4-6FEE-4F77-9ECB-960408A3DF3A}"/>
    <dgm:cxn modelId="{49BB40DE-81CA-48C6-AD5E-F96A39E7E27D}" type="presOf" srcId="{E27DA533-8D5D-418D-A775-7F34B25D262C}" destId="{B6CE7567-1C4C-42CA-A9D2-DEAB2EE7603C}" srcOrd="0" destOrd="0" presId="urn:microsoft.com/office/officeart/2005/8/layout/hierarchy3"/>
    <dgm:cxn modelId="{57D8FDDF-59BF-45AF-83C2-EACF58E83BDB}" type="presOf" srcId="{AD3D379D-976A-42A1-9239-6B5C8DD33362}" destId="{686199B1-0EC9-444D-9EFF-5FBC49E7CB67}" srcOrd="0" destOrd="0" presId="urn:microsoft.com/office/officeart/2005/8/layout/hierarchy3"/>
    <dgm:cxn modelId="{FDB69A52-92A5-4CAC-9150-01C404E39D3D}" type="presOf" srcId="{046CC7FC-5420-4325-9498-270731D77F83}" destId="{AD087A4E-3832-4219-831D-1332907D23B4}" srcOrd="0" destOrd="0" presId="urn:microsoft.com/office/officeart/2005/8/layout/hierarchy3"/>
    <dgm:cxn modelId="{E89A928D-89FD-4433-B885-E5632B192648}" type="presOf" srcId="{F77B49FD-5CCB-464F-BA9B-844C0898EE27}" destId="{F02DCAFA-0124-4D24-B4DD-733480537F76}" srcOrd="0" destOrd="0" presId="urn:microsoft.com/office/officeart/2005/8/layout/hierarchy3"/>
    <dgm:cxn modelId="{B81FB783-551B-4B1D-8EB0-3CBAAC8B432F}" srcId="{7D36602F-8C59-4822-9EEB-BE45F6C0691D}" destId="{9FB77579-CC8D-47E2-B537-80F10CD103D9}" srcOrd="0" destOrd="0" parTransId="{0A6A3CB8-210A-4DF6-815D-10ABE84928A2}" sibTransId="{04AD3F5F-D352-4E8A-A6D8-FC5CA7E3A0FE}"/>
    <dgm:cxn modelId="{1FCC91F0-2B03-4501-AA3C-9FBC6BFA75E7}" type="presOf" srcId="{80DC1D44-A2E3-4E26-917B-799F174E7EE1}" destId="{1CBD6036-278B-4EDA-835E-315BA81060FA}" srcOrd="0" destOrd="0" presId="urn:microsoft.com/office/officeart/2005/8/layout/hierarchy3"/>
    <dgm:cxn modelId="{EDFE7291-2888-4270-B948-1091DC22E30A}" srcId="{7D36602F-8C59-4822-9EEB-BE45F6C0691D}" destId="{80DC1D44-A2E3-4E26-917B-799F174E7EE1}" srcOrd="1" destOrd="0" parTransId="{8E6D8948-5C3B-4984-A02C-D6C492134F12}" sibTransId="{FECE1C8C-4F69-44BE-A64C-C321CEFBD0C4}"/>
    <dgm:cxn modelId="{FECEE5A6-FCD1-4826-9E15-0B4FA0CF6CCD}" type="presOf" srcId="{9FB77579-CC8D-47E2-B537-80F10CD103D9}" destId="{24ABAE84-AC80-4B52-861D-EC3E773FB129}" srcOrd="0" destOrd="0" presId="urn:microsoft.com/office/officeart/2005/8/layout/hierarchy3"/>
    <dgm:cxn modelId="{DE87D138-6E0F-4D49-A2CC-4CC39B1178F3}" type="presOf" srcId="{CCC49BC0-2201-487E-BABB-7298216600AD}" destId="{70125F1E-D9B2-4B97-8303-C302C73D2E1B}" srcOrd="0" destOrd="0" presId="urn:microsoft.com/office/officeart/2005/8/layout/hierarchy3"/>
    <dgm:cxn modelId="{CBE803D8-EA97-470B-900D-82BA37C8899C}" type="presOf" srcId="{7D36602F-8C59-4822-9EEB-BE45F6C0691D}" destId="{BED71EA8-6375-4CFD-8512-3D6FB2BBCC08}" srcOrd="0" destOrd="0" presId="urn:microsoft.com/office/officeart/2005/8/layout/hierarchy3"/>
    <dgm:cxn modelId="{3EBB25CE-BF07-4293-8703-103EC1156C3F}" type="presParOf" srcId="{BED71EA8-6375-4CFD-8512-3D6FB2BBCC08}" destId="{61BE78A0-D86F-4D15-A6DF-909649150DB3}" srcOrd="0" destOrd="0" presId="urn:microsoft.com/office/officeart/2005/8/layout/hierarchy3"/>
    <dgm:cxn modelId="{2F80AD56-A494-4243-957E-4F656C256FBC}" type="presParOf" srcId="{61BE78A0-D86F-4D15-A6DF-909649150DB3}" destId="{9E1FB183-8FAC-41C0-8373-9AF7B5E73063}" srcOrd="0" destOrd="0" presId="urn:microsoft.com/office/officeart/2005/8/layout/hierarchy3"/>
    <dgm:cxn modelId="{05AA4052-0EAC-4755-92D3-CCA0B6E38324}" type="presParOf" srcId="{9E1FB183-8FAC-41C0-8373-9AF7B5E73063}" destId="{24ABAE84-AC80-4B52-861D-EC3E773FB129}" srcOrd="0" destOrd="0" presId="urn:microsoft.com/office/officeart/2005/8/layout/hierarchy3"/>
    <dgm:cxn modelId="{04A01A01-1897-4CDB-8E42-37C438420C02}" type="presParOf" srcId="{9E1FB183-8FAC-41C0-8373-9AF7B5E73063}" destId="{C2826DCF-62C9-47E7-8126-F8F39D1DBEF1}" srcOrd="1" destOrd="0" presId="urn:microsoft.com/office/officeart/2005/8/layout/hierarchy3"/>
    <dgm:cxn modelId="{41A9E9BE-336E-4522-970A-DFB77449AE31}" type="presParOf" srcId="{61BE78A0-D86F-4D15-A6DF-909649150DB3}" destId="{916F4684-EFB0-4CD6-AAE7-C6B2C8A8D2F9}" srcOrd="1" destOrd="0" presId="urn:microsoft.com/office/officeart/2005/8/layout/hierarchy3"/>
    <dgm:cxn modelId="{8AAEA9BA-B969-4D34-84F2-A04EF66BA3A3}" type="presParOf" srcId="{916F4684-EFB0-4CD6-AAE7-C6B2C8A8D2F9}" destId="{B6CE7567-1C4C-42CA-A9D2-DEAB2EE7603C}" srcOrd="0" destOrd="0" presId="urn:microsoft.com/office/officeart/2005/8/layout/hierarchy3"/>
    <dgm:cxn modelId="{DAE11BED-ED4C-45C2-B317-5FC54A607E69}" type="presParOf" srcId="{916F4684-EFB0-4CD6-AAE7-C6B2C8A8D2F9}" destId="{AD087A4E-3832-4219-831D-1332907D23B4}" srcOrd="1" destOrd="0" presId="urn:microsoft.com/office/officeart/2005/8/layout/hierarchy3"/>
    <dgm:cxn modelId="{158AD8E5-8DC1-4774-9FB6-4C1C6257A862}" type="presParOf" srcId="{916F4684-EFB0-4CD6-AAE7-C6B2C8A8D2F9}" destId="{70125F1E-D9B2-4B97-8303-C302C73D2E1B}" srcOrd="2" destOrd="0" presId="urn:microsoft.com/office/officeart/2005/8/layout/hierarchy3"/>
    <dgm:cxn modelId="{E3EF2348-459E-4CF0-9F34-55E382536160}" type="presParOf" srcId="{916F4684-EFB0-4CD6-AAE7-C6B2C8A8D2F9}" destId="{CCA9626A-2288-40D2-B5A6-7A5A4D7D2125}" srcOrd="3" destOrd="0" presId="urn:microsoft.com/office/officeart/2005/8/layout/hierarchy3"/>
    <dgm:cxn modelId="{76BEAA83-BD17-4121-9BB4-9691D37A26CE}" type="presParOf" srcId="{BED71EA8-6375-4CFD-8512-3D6FB2BBCC08}" destId="{8E80313B-E80F-406A-A8C2-CE1F3078CE26}" srcOrd="1" destOrd="0" presId="urn:microsoft.com/office/officeart/2005/8/layout/hierarchy3"/>
    <dgm:cxn modelId="{9FF7ADC7-59FF-4AC8-A899-9C560D38AE32}" type="presParOf" srcId="{8E80313B-E80F-406A-A8C2-CE1F3078CE26}" destId="{CE5E61E2-EA34-4677-8122-B53C82941A12}" srcOrd="0" destOrd="0" presId="urn:microsoft.com/office/officeart/2005/8/layout/hierarchy3"/>
    <dgm:cxn modelId="{01E4F2E4-964B-43D9-9F92-44597A909BB3}" type="presParOf" srcId="{CE5E61E2-EA34-4677-8122-B53C82941A12}" destId="{1CBD6036-278B-4EDA-835E-315BA81060FA}" srcOrd="0" destOrd="0" presId="urn:microsoft.com/office/officeart/2005/8/layout/hierarchy3"/>
    <dgm:cxn modelId="{384AC4B0-7684-43C5-A1D5-611D8BE4394E}" type="presParOf" srcId="{CE5E61E2-EA34-4677-8122-B53C82941A12}" destId="{9961D20F-5911-4F72-BC7F-7AE1D5C3CE4B}" srcOrd="1" destOrd="0" presId="urn:microsoft.com/office/officeart/2005/8/layout/hierarchy3"/>
    <dgm:cxn modelId="{5CB65121-20F7-4DD1-A15D-C08948CB394C}" type="presParOf" srcId="{8E80313B-E80F-406A-A8C2-CE1F3078CE26}" destId="{D60CA3FB-2E09-44B4-A9D5-BA050EAF170D}" srcOrd="1" destOrd="0" presId="urn:microsoft.com/office/officeart/2005/8/layout/hierarchy3"/>
    <dgm:cxn modelId="{C8D4C660-46F4-4420-A47E-07A60E0B9D60}" type="presParOf" srcId="{D60CA3FB-2E09-44B4-A9D5-BA050EAF170D}" destId="{458DD8EF-8836-4370-B183-226ED427A1EC}" srcOrd="0" destOrd="0" presId="urn:microsoft.com/office/officeart/2005/8/layout/hierarchy3"/>
    <dgm:cxn modelId="{258A06A5-2273-43BA-8F8B-6EA70B819CF6}" type="presParOf" srcId="{D60CA3FB-2E09-44B4-A9D5-BA050EAF170D}" destId="{C8A59C39-4033-4C03-AFAA-7C631942693E}" srcOrd="1" destOrd="0" presId="urn:microsoft.com/office/officeart/2005/8/layout/hierarchy3"/>
    <dgm:cxn modelId="{07474AED-6B5A-4649-AB4E-6EA445B8E509}" type="presParOf" srcId="{D60CA3FB-2E09-44B4-A9D5-BA050EAF170D}" destId="{E7C62D80-BD27-4B3D-B832-C77B9D8B03DF}" srcOrd="2" destOrd="0" presId="urn:microsoft.com/office/officeart/2005/8/layout/hierarchy3"/>
    <dgm:cxn modelId="{C691194A-4406-42A6-AA0D-8CAE63427116}" type="presParOf" srcId="{D60CA3FB-2E09-44B4-A9D5-BA050EAF170D}" destId="{686199B1-0EC9-444D-9EFF-5FBC49E7CB67}" srcOrd="3" destOrd="0" presId="urn:microsoft.com/office/officeart/2005/8/layout/hierarchy3"/>
    <dgm:cxn modelId="{1C05A258-0D21-4F21-9593-860B9C804EA3}" type="presParOf" srcId="{BED71EA8-6375-4CFD-8512-3D6FB2BBCC08}" destId="{242FB0C2-82BD-479C-97EF-4BF2D6354BC2}" srcOrd="2" destOrd="0" presId="urn:microsoft.com/office/officeart/2005/8/layout/hierarchy3"/>
    <dgm:cxn modelId="{7C3DBD63-90CA-4FC6-B819-FAE4FEEC5B58}" type="presParOf" srcId="{242FB0C2-82BD-479C-97EF-4BF2D6354BC2}" destId="{08E5F2E8-0A77-49BD-A52B-F5854DAB3A6E}" srcOrd="0" destOrd="0" presId="urn:microsoft.com/office/officeart/2005/8/layout/hierarchy3"/>
    <dgm:cxn modelId="{7BDCCF24-EC85-41B3-8553-3FB3C0D4B9F5}" type="presParOf" srcId="{08E5F2E8-0A77-49BD-A52B-F5854DAB3A6E}" destId="{016D4893-6570-4A77-88CD-3B5536301D56}" srcOrd="0" destOrd="0" presId="urn:microsoft.com/office/officeart/2005/8/layout/hierarchy3"/>
    <dgm:cxn modelId="{BCC66613-6DAC-45FF-B53A-657F806D00FD}" type="presParOf" srcId="{08E5F2E8-0A77-49BD-A52B-F5854DAB3A6E}" destId="{A3BB8076-B1F5-4B72-AFF9-F659689CCA85}" srcOrd="1" destOrd="0" presId="urn:microsoft.com/office/officeart/2005/8/layout/hierarchy3"/>
    <dgm:cxn modelId="{9CE84A4B-10D9-4F76-B867-DDC6CE6EA4C4}" type="presParOf" srcId="{242FB0C2-82BD-479C-97EF-4BF2D6354BC2}" destId="{867BE20A-93B0-4C09-B17E-FF1100313A85}" srcOrd="1" destOrd="0" presId="urn:microsoft.com/office/officeart/2005/8/layout/hierarchy3"/>
    <dgm:cxn modelId="{FBCE4374-EC64-4684-8263-C609BC79D759}" type="presParOf" srcId="{867BE20A-93B0-4C09-B17E-FF1100313A85}" destId="{A92ABAFD-62AF-48EC-9B79-6519971A3FF9}" srcOrd="0" destOrd="0" presId="urn:microsoft.com/office/officeart/2005/8/layout/hierarchy3"/>
    <dgm:cxn modelId="{3B6B65A2-9FA3-4108-AB51-32BF9DA72B2E}" type="presParOf" srcId="{867BE20A-93B0-4C09-B17E-FF1100313A85}" destId="{F02DCAFA-0124-4D24-B4DD-733480537F76}" srcOrd="1" destOrd="0" presId="urn:microsoft.com/office/officeart/2005/8/layout/hierarchy3"/>
    <dgm:cxn modelId="{145887B1-9F5C-4990-AB32-F5717E10FADB}" type="presParOf" srcId="{867BE20A-93B0-4C09-B17E-FF1100313A85}" destId="{2F238E1D-EF67-40B6-AFB5-A3B8FF1065F4}" srcOrd="2" destOrd="0" presId="urn:microsoft.com/office/officeart/2005/8/layout/hierarchy3"/>
    <dgm:cxn modelId="{38D717B3-8EE7-4005-94D5-A9A6626C35DA}" type="presParOf" srcId="{867BE20A-93B0-4C09-B17E-FF1100313A85}" destId="{60609939-A89B-4867-AD71-C11E05C79A98}" srcOrd="3" destOrd="0" presId="urn:microsoft.com/office/officeart/2005/8/layout/hierarchy3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EAA2E-6711-4E54-BAB7-BBFF4DC69793}" type="datetimeFigureOut">
              <a:rPr lang="ru-RU" smtClean="0"/>
              <a:t>28.03.2011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0109E-F27B-41E6-93C5-6778428F596A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EAA2E-6711-4E54-BAB7-BBFF4DC69793}" type="datetimeFigureOut">
              <a:rPr lang="ru-RU" smtClean="0"/>
              <a:t>28.03.2011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0109E-F27B-41E6-93C5-6778428F596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EAA2E-6711-4E54-BAB7-BBFF4DC69793}" type="datetimeFigureOut">
              <a:rPr lang="ru-RU" smtClean="0"/>
              <a:t>28.03.2011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0109E-F27B-41E6-93C5-6778428F596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EAA2E-6711-4E54-BAB7-BBFF4DC69793}" type="datetimeFigureOut">
              <a:rPr lang="ru-RU" smtClean="0"/>
              <a:t>28.03.2011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0109E-F27B-41E6-93C5-6778428F596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EAA2E-6711-4E54-BAB7-BBFF4DC69793}" type="datetimeFigureOut">
              <a:rPr lang="ru-RU" smtClean="0"/>
              <a:t>28.03.2011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0109E-F27B-41E6-93C5-6778428F596A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EAA2E-6711-4E54-BAB7-BBFF4DC69793}" type="datetimeFigureOut">
              <a:rPr lang="ru-RU" smtClean="0"/>
              <a:t>28.03.2011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0109E-F27B-41E6-93C5-6778428F596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EAA2E-6711-4E54-BAB7-BBFF4DC69793}" type="datetimeFigureOut">
              <a:rPr lang="ru-RU" smtClean="0"/>
              <a:t>28.03.2011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0109E-F27B-41E6-93C5-6778428F596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EAA2E-6711-4E54-BAB7-BBFF4DC69793}" type="datetimeFigureOut">
              <a:rPr lang="ru-RU" smtClean="0"/>
              <a:t>28.03.2011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0109E-F27B-41E6-93C5-6778428F596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EAA2E-6711-4E54-BAB7-BBFF4DC69793}" type="datetimeFigureOut">
              <a:rPr lang="ru-RU" smtClean="0"/>
              <a:t>28.03.2011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0109E-F27B-41E6-93C5-6778428F596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EAA2E-6711-4E54-BAB7-BBFF4DC69793}" type="datetimeFigureOut">
              <a:rPr lang="ru-RU" smtClean="0"/>
              <a:t>28.03.2011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0109E-F27B-41E6-93C5-6778428F596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EAA2E-6711-4E54-BAB7-BBFF4DC69793}" type="datetimeFigureOut">
              <a:rPr lang="ru-RU" smtClean="0"/>
              <a:t>28.03.2011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B80109E-F27B-41E6-93C5-6778428F596A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FAEAA2E-6711-4E54-BAB7-BBFF4DC69793}" type="datetimeFigureOut">
              <a:rPr lang="ru-RU" smtClean="0"/>
              <a:t>28.03.2011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B80109E-F27B-41E6-93C5-6778428F596A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1643050"/>
            <a:ext cx="7851648" cy="1828800"/>
          </a:xfrm>
        </p:spPr>
        <p:txBody>
          <a:bodyPr>
            <a:noAutofit/>
          </a:bodyPr>
          <a:lstStyle/>
          <a:p>
            <a:r>
              <a:rPr lang="ru-RU" sz="4400" dirty="0" smtClean="0"/>
              <a:t>Содержание, пути, средства формирования толерантности у детей старшего дошкольного возраста</a:t>
            </a:r>
            <a:r>
              <a:rPr lang="ru-RU" sz="4400" dirty="0" smtClean="0"/>
              <a:t>.</a:t>
            </a:r>
            <a:endParaRPr lang="ru-RU" sz="4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4357694"/>
            <a:ext cx="7854696" cy="1928826"/>
          </a:xfrm>
        </p:spPr>
        <p:txBody>
          <a:bodyPr/>
          <a:lstStyle/>
          <a:p>
            <a:r>
              <a:rPr lang="ru-RU" dirty="0" smtClean="0"/>
              <a:t>Воспитатель МДОУ  </a:t>
            </a:r>
            <a:r>
              <a:rPr lang="ru-RU" sz="2800" dirty="0" smtClean="0"/>
              <a:t>«Рябинушка»</a:t>
            </a:r>
          </a:p>
          <a:p>
            <a:r>
              <a:rPr lang="ru-RU" sz="2800" dirty="0" err="1" smtClean="0"/>
              <a:t>Жуланова</a:t>
            </a:r>
            <a:r>
              <a:rPr lang="ru-RU" sz="2800" dirty="0" smtClean="0"/>
              <a:t> Вера Алексеевна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928670"/>
            <a:ext cx="8229600" cy="1643074"/>
          </a:xfrm>
        </p:spPr>
        <p:txBody>
          <a:bodyPr>
            <a:noAutofit/>
          </a:bodyPr>
          <a:lstStyle/>
          <a:p>
            <a:r>
              <a:rPr lang="ru-RU" sz="4000" b="1" dirty="0" smtClean="0"/>
              <a:t>Методы, обеспечивающие формирование нравственного сознания (суждений, оценок</a:t>
            </a:r>
            <a:r>
              <a:rPr lang="ru-RU" sz="4000" b="1" dirty="0" smtClean="0"/>
              <a:t>):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071810"/>
            <a:ext cx="8229600" cy="3252790"/>
          </a:xfrm>
        </p:spPr>
        <p:txBody>
          <a:bodyPr>
            <a:normAutofit/>
          </a:bodyPr>
          <a:lstStyle/>
          <a:p>
            <a:r>
              <a:rPr lang="ru-RU" sz="4400" dirty="0" smtClean="0"/>
              <a:t> </a:t>
            </a:r>
            <a:r>
              <a:rPr lang="ru-RU" sz="4000" b="1" dirty="0" smtClean="0"/>
              <a:t>метод </a:t>
            </a:r>
            <a:r>
              <a:rPr lang="ru-RU" sz="4000" b="1" dirty="0" smtClean="0"/>
              <a:t>беседа;</a:t>
            </a:r>
            <a:endParaRPr lang="ru-RU" sz="4000" b="1" dirty="0" smtClean="0"/>
          </a:p>
          <a:p>
            <a:r>
              <a:rPr lang="ru-RU" sz="4000" b="1" dirty="0" smtClean="0"/>
              <a:t> </a:t>
            </a:r>
            <a:r>
              <a:rPr lang="ru-RU" sz="4000" b="1" dirty="0" smtClean="0"/>
              <a:t>художественная </a:t>
            </a:r>
            <a:r>
              <a:rPr lang="ru-RU" sz="4000" b="1" dirty="0" smtClean="0"/>
              <a:t>литература; </a:t>
            </a:r>
            <a:endParaRPr lang="ru-RU" sz="4000" b="1" dirty="0" smtClean="0"/>
          </a:p>
          <a:p>
            <a:r>
              <a:rPr lang="ru-RU" sz="4000" b="1" dirty="0" smtClean="0"/>
              <a:t> </a:t>
            </a:r>
            <a:r>
              <a:rPr lang="ru-RU" sz="4000" b="1" dirty="0" smtClean="0"/>
              <a:t>наглядные </a:t>
            </a:r>
            <a:r>
              <a:rPr lang="ru-RU" sz="4000" b="1" dirty="0" smtClean="0"/>
              <a:t>методы</a:t>
            </a:r>
            <a:r>
              <a:rPr lang="ru-RU" sz="4000" b="1" dirty="0" smtClean="0"/>
              <a:t>.</a:t>
            </a:r>
            <a:endParaRPr lang="ru-RU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000108"/>
            <a:ext cx="8229600" cy="1632798"/>
          </a:xfrm>
        </p:spPr>
        <p:txBody>
          <a:bodyPr>
            <a:noAutofit/>
          </a:bodyPr>
          <a:lstStyle/>
          <a:p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 smtClean="0"/>
              <a:t>Методы </a:t>
            </a:r>
            <a:r>
              <a:rPr lang="ru-RU" sz="4000" b="1" dirty="0" smtClean="0"/>
              <a:t>создания у детей практического опыта социального поведения: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000372"/>
            <a:ext cx="8229600" cy="3324228"/>
          </a:xfrm>
        </p:spPr>
        <p:txBody>
          <a:bodyPr/>
          <a:lstStyle/>
          <a:p>
            <a:r>
              <a:rPr lang="ru-RU" sz="2800" b="1" dirty="0" smtClean="0"/>
              <a:t> </a:t>
            </a:r>
            <a:r>
              <a:rPr lang="ru-RU" sz="2800" b="1" dirty="0" smtClean="0"/>
              <a:t>метод </a:t>
            </a:r>
            <a:r>
              <a:rPr lang="ru-RU" sz="2800" b="1" dirty="0" err="1" smtClean="0"/>
              <a:t>научения</a:t>
            </a:r>
            <a:r>
              <a:rPr lang="ru-RU" sz="2800" b="1" dirty="0" smtClean="0"/>
              <a:t> ребенка положительным формам поведения, воспитание нравственных привычек;</a:t>
            </a:r>
          </a:p>
          <a:p>
            <a:r>
              <a:rPr lang="ru-RU" sz="2800" b="1" dirty="0" smtClean="0"/>
              <a:t> </a:t>
            </a:r>
            <a:r>
              <a:rPr lang="ru-RU" sz="2800" b="1" dirty="0" smtClean="0"/>
              <a:t>целенаправленное наблюдение, организованное педагогом с последующим обсуждением;</a:t>
            </a:r>
          </a:p>
          <a:p>
            <a:r>
              <a:rPr lang="ru-RU" sz="2800" b="1" dirty="0" smtClean="0"/>
              <a:t>- </a:t>
            </a:r>
            <a:r>
              <a:rPr lang="ru-RU" sz="2800" b="1" dirty="0" smtClean="0"/>
              <a:t>личный пример  авторитетного взрослого.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428736"/>
            <a:ext cx="8229600" cy="1143000"/>
          </a:xfrm>
        </p:spPr>
        <p:txBody>
          <a:bodyPr>
            <a:noAutofit/>
          </a:bodyPr>
          <a:lstStyle/>
          <a:p>
            <a:r>
              <a:rPr lang="ru-RU" sz="4000" b="1" dirty="0" smtClean="0"/>
              <a:t>Методы, формирующие нравственные чувства, эмоции и отношения у детей: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000372"/>
            <a:ext cx="8229600" cy="3324228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 поощрение </a:t>
            </a:r>
            <a:r>
              <a:rPr lang="ru-RU" sz="2800" b="1" dirty="0" smtClean="0"/>
              <a:t>положительного поведения </a:t>
            </a:r>
            <a:r>
              <a:rPr lang="ru-RU" sz="2800" b="1" dirty="0" smtClean="0"/>
              <a:t>ребенка</a:t>
            </a:r>
            <a:r>
              <a:rPr lang="ru-RU" sz="2800" b="1" dirty="0" smtClean="0"/>
              <a:t>;</a:t>
            </a:r>
          </a:p>
          <a:p>
            <a:r>
              <a:rPr lang="ru-RU" sz="2800" b="1" dirty="0" smtClean="0"/>
              <a:t> высказывание </a:t>
            </a:r>
            <a:r>
              <a:rPr lang="ru-RU" sz="2800" b="1" dirty="0" smtClean="0"/>
              <a:t>неодобрения отрицательных </a:t>
            </a:r>
            <a:r>
              <a:rPr lang="ru-RU" sz="2800" b="1" dirty="0" smtClean="0"/>
              <a:t>поступков;</a:t>
            </a:r>
            <a:endParaRPr lang="ru-RU" sz="2800" b="1" dirty="0" smtClean="0"/>
          </a:p>
          <a:p>
            <a:r>
              <a:rPr lang="ru-RU" sz="2800" b="1" dirty="0" smtClean="0"/>
              <a:t> </a:t>
            </a:r>
            <a:r>
              <a:rPr lang="ru-RU" sz="2800" b="1" dirty="0" smtClean="0"/>
              <a:t>оценка  </a:t>
            </a:r>
            <a:r>
              <a:rPr lang="ru-RU" sz="2800" b="1" dirty="0" smtClean="0"/>
              <a:t>только поступка, а не личности ребенка.</a:t>
            </a:r>
            <a:endParaRPr lang="ru-R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8229600" cy="857256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Этапы воспитания толерантности</a:t>
            </a:r>
            <a:endParaRPr lang="ru-RU" b="1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0" y="1357298"/>
          <a:ext cx="9144000" cy="52149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Средства воспитания толерантности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ru-RU" b="1" dirty="0" smtClean="0"/>
              <a:t>социальная </a:t>
            </a:r>
            <a:r>
              <a:rPr lang="ru-RU" b="1" dirty="0" smtClean="0"/>
              <a:t>действительность;</a:t>
            </a:r>
            <a:endParaRPr lang="ru-RU" b="1" dirty="0" smtClean="0"/>
          </a:p>
          <a:p>
            <a:pPr lvl="0"/>
            <a:r>
              <a:rPr lang="ru-RU" b="1" dirty="0" smtClean="0"/>
              <a:t>общение;</a:t>
            </a:r>
          </a:p>
          <a:p>
            <a:pPr lvl="0"/>
            <a:r>
              <a:rPr lang="ru-RU" b="1" dirty="0" smtClean="0"/>
              <a:t>предметы рукотворного </a:t>
            </a:r>
            <a:r>
              <a:rPr lang="ru-RU" b="1" dirty="0" smtClean="0"/>
              <a:t>мира;</a:t>
            </a:r>
            <a:endParaRPr lang="ru-RU" b="1" dirty="0" smtClean="0"/>
          </a:p>
          <a:p>
            <a:pPr lvl="0"/>
            <a:r>
              <a:rPr lang="ru-RU" b="1" dirty="0" smtClean="0"/>
              <a:t>изобразительное искусство стран мира;</a:t>
            </a:r>
          </a:p>
          <a:p>
            <a:pPr lvl="0"/>
            <a:r>
              <a:rPr lang="ru-RU" b="1" dirty="0" smtClean="0"/>
              <a:t>музыка стран мира;</a:t>
            </a:r>
          </a:p>
          <a:p>
            <a:pPr lvl="0"/>
            <a:r>
              <a:rPr lang="ru-RU" b="1" dirty="0" smtClean="0"/>
              <a:t>случайная информация, полученная ребёнком из общения со сверстниками, старшими детьми, из собственных наблюдений окружающей действительности;</a:t>
            </a:r>
          </a:p>
          <a:p>
            <a:pPr lvl="0"/>
            <a:r>
              <a:rPr lang="ru-RU" b="1" dirty="0" smtClean="0"/>
              <a:t>художественная литература, произведения устного народного творчества стран мира.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D:\WINDOWS\Users\Aida\Рабочий стол\МОЯ лаборатория\ШАБЛОНЫ\Children _irstock\Children _irstock (3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86182" y="2857496"/>
            <a:ext cx="2071688" cy="189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14348" y="1214422"/>
            <a:ext cx="7875588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5400" b="1" dirty="0">
                <a:solidFill>
                  <a:srgbClr val="C00000"/>
                </a:solidFill>
              </a:rPr>
              <a:t>Спасибо за внимание!</a:t>
            </a:r>
          </a:p>
        </p:txBody>
      </p:sp>
      <p:pic>
        <p:nvPicPr>
          <p:cNvPr id="2355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57250" y="6000750"/>
            <a:ext cx="18478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8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14625" y="6000750"/>
            <a:ext cx="18478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3438" y="6000750"/>
            <a:ext cx="18478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60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00813" y="6000750"/>
            <a:ext cx="18478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8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86</TotalTime>
  <Words>216</Words>
  <Application>Microsoft Office PowerPoint</Application>
  <PresentationFormat>Экран (4:3)</PresentationFormat>
  <Paragraphs>34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Поток</vt:lpstr>
      <vt:lpstr>Содержание, пути, средства формирования толерантности у детей старшего дошкольного возраста.</vt:lpstr>
      <vt:lpstr>Методы, обеспечивающие формирование нравственного сознания (суждений, оценок):</vt:lpstr>
      <vt:lpstr> Методы создания у детей практического опыта социального поведения:</vt:lpstr>
      <vt:lpstr>Методы, формирующие нравственные чувства, эмоции и отношения у детей:</vt:lpstr>
      <vt:lpstr>Этапы воспитания толерантности</vt:lpstr>
      <vt:lpstr>Средства воспитания толерантности</vt:lpstr>
      <vt:lpstr>Слайд 7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Содержание, пути, средства формирования толерантности у детей старшего дошкольного возраста.</dc:title>
  <dc:creator>О</dc:creator>
  <cp:lastModifiedBy>О</cp:lastModifiedBy>
  <cp:revision>9</cp:revision>
  <dcterms:created xsi:type="dcterms:W3CDTF">2011-03-28T12:45:41Z</dcterms:created>
  <dcterms:modified xsi:type="dcterms:W3CDTF">2011-03-28T14:12:23Z</dcterms:modified>
</cp:coreProperties>
</file>