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MSERUUExQVFRUVGBkaGBgYGBsaGBsYGh4eHRoaGBsYHSYeHBwkHxwaHy8gIycpLCwtHB8xNTAqNScrLCkBCQoKDgwOGg8PGiokHyQqLCwvKiwsLCwsKSwsLiwsLCwsLCwsLCwsLCwsLCwsLCwsLCwsLCwsLCwsKSwsLCwsLP/AABEIAL8BCAMBIgACEQEDEQH/xAAcAAACAgMBAQAAAAAAAAAAAAAEBQMGAQIHAAj/xABBEAABAgQEBAQDBgUCBgIDAAABAhEAAyExBAUSQSJRYXEGE4GRMqGxQlLB0eHwFCNicvEVMweCkqKywhYkU1Sz/8QAGgEAAwEBAQEAAAAAAAAAAAAAAgMEAQAFBv/EAC0RAAICAgIBAgQGAgMAAAAAAAABAhEDIRIxQQRREyIyYXGBkaHw8SPhFELB/9oADAMBAAIRAxEAPwCCXhUsOFNuQiROGT90ewjaUig7RPpMe+keM5GkuQOQ9oPwMzQXr6RDKpvBknF/eSCOjA/KOYFhUvDyZpq6TzLQTJwhSWCnHIivvApw0qZ8Kik8j/mPLw6kCi2PP84nkNTNp8lUtwE6gb33+kLJuDTfSxh/gsx2UfWCsQhCkk/FC/iOLqg+Kauyl+V0+USCVS0NMUl6JRAq5RFxFClYp6BDLjBlwVoMH5HISZwKrJBPrt8z7wM58YtnQXKSQx8O5X5RcgFcxAIcUSCS/wAmJ9orWS4biUCrU4o4A+kdAwkgplpS/HoAUR9lIG3UsfXoGjnWXKMvUUa5ilABIJer+8fOZcjnJtnvYYKFJBeLmJkuaLmKLJAuTtTYRPg/Dawgz55JmNwhnADtb3pDTKsjRJCsRiCFTikKd+FCSGHSlIaZhIM1ChrUPMACVJFhfsTbl71gKpDXk3oomMxFfLlpBmc2okcz16QJnGDTLkpAcqWp1KN1MLdnL+kOBhZeHSQSzVUrcmvrzYQozwzJkszCnTLBOgH4i+55BhbvAlUdMtuV5f5cmWkJppDlh3JPckwYjDPtUtQfunaJJIPAxoWFRUu2z079YJTPAGkXrTYV36/OsYyJ92UDNpQm4lCXZnKuVLBjs8TeH8DrmLmKYkqKUk2ABa3r8o9iE/zkEjU6Vt+de0DSs9lYaSkKfUdTJF/iPoBGb8FsF3utFwmz0IDAA7f5POKjnviSUhw5Uq+lBIZuZFvd4RKzifjZnlSjpFSQCzAXKjfcU6wpz7Kl4YAlQWlW4DB2f9mGcXJ0/wBDIrHi3+50g4adMkpMlaAlTCYVniAcMUkDc8PtCrxhhNGCxSlJYpXKSA7h1KDsWHOJcsUUykpSdZ0S9TCrEPba59r8kv8AxIzDysLKwr8cxfmzE8kpDJB6vp/6TCIxcsqj7MyT4YnJPuigTMSYgdzGhJjLx66il0ec5yl9TJZZqO4+sdUwqFCalyPhskGncv8ANo5RKUykm9RQXNbR1zBpaeh76TT84l9Q9oZjVJjA4Q6So8TNcufiFRy3gXHAJlrIOxelt/36wxXR0sAQ1w4LsbJLP6xFjAAhZckBI5AODW1T6kxJZ0SvYmZwKASTwm4YW5mvtHoJxSRoO7g+5Eeg8cqRTKNhcmVQRNogiVhiwjcyTyj6zkfKA8rDk2HrsO5jKUxN5UYCIywGzRIhnhsQkjSpmgIcnoducbJTAy2bGTQavDSxZTxGhKgeGIUkgwXLxDlyAfSF1Q3nZPh5hsWEbTZIOw/feI0zheMhW4+sKrY3kqAcRJGw94myMNNdnLFu/OJFsYky2UyyRRkl+zPTrtA5Zf45X7G4o/5E17jtRcKD0DlavvHl0Asezc45tlJljESPLSCrzE1GwBDmL9KQBqUvhIA4bg1ISz1Niw9YpWWq1TpIZQeYj7JG4J2jwndo91asuGcYZBkrSofEx7NYdLfSDVtoTsQlNLF2+W0aTGIKb1FB0Fq9fpA2NzEJsxUNuj78zQUjXpbFpOT0IcyyRAnBbqXqqlKqpSSS+lr+vzoy7xIf5BpdQqNmB5wdNxSlKcElyQB257+nd4B8RTR5aRV3cBjYOH5XIEDtyL4aRa0YdkoLs4tVgzb3JvBOGw5d0jSDu9DVz+xGCkFI1AEhLA8nFWbt1tG8mZrJajMxpTmAxY/ukZ5siKViJH82WNTDSrb9esJc9l//AEySxYrraoUbfLeHs9X81Lp+yr7N3Z7RX87b+EUHuVsHI+0bjb1jo/UvxRVJ/KZ8JYGYpDksMNqSAAKomqSte4sWUVVoQGNg7zzwwZ5QpSgsSVOJbUWAAAFEMQ4Adns0JMmSP4uUVEpCgqWW3SQ7H1G/OH+PzDyTrAWtCiApgaJSarHIEDnuWjvUc1kXDX8/sTjScd7Oe5nmE+XipkxOqSs0YM2nkxoRcjvAUnCrxUxapkx16SXUXUtVkpH1LWALC0XLP/DcnEEzcNOlAsHlkjSexFj3HtFdw+Urw4XPnI4ZQOgOCFzLJDgmgNX7dYojNVfkBwbZXZshiQQxFCCLQNOAAeJ5k8qUSokklyeZiDFHhMPUhTiQyZnEk8lJPzEdoyyYDiEFQ0gpV8RTuLM97nnHFZC2KTZiD7GOyZbMSZ6C7AgkECtBdL3PaEeo7QzH9Mh3iF/EWUpLgcNjYU1dWHvWBcZJKdQs4HWxe739ImmCtVMlw1XJqN3ZO36RpmeMSZa2VxMOagCCCNRFj+cTcfJiexJPDS+RY0/fe0eiKcpTHiuKsnpzP0aPRkGWOLZ0NOCSQ+0RTMIfspiVNhWJ0Ax9IrSPl3JSFMzCNe8Q/wAL0iwJkjcRonSpLpo7/ItBfEMeK9iL+FjKZENVYV40/gzG8rEuDXgXaI8E+sHHCGMfwkbyRyiwIJiY4Y+XMX91Cm2rpJB7U94m/hjBeIIGGXz0KFq7/mfnE2fJxjop9Pj5T2UpOaLZnBq9Fh6gU7fnDfwvjCqaQr4dLkAvUEAAV3e0I5k1QJDKp/a/tpts/SHHhEkzjQf7ZqwapFQwqI8x5ZvR6/woraLNIUPNRLIJUUPqpZJY+rm/UtCjMQE42W1BqH9rPS3SsOAkjEyi1EyVgk2B1C/KEOcY1C8YhFaqAdix7FmhT6DSsNxeaFR0S9zer8mA61jODyRKdJm1UVfDuaEV2Z+VOsGYfDpQk6HTVtTVLbdt27xMqQFAHd6A0N3qRA0FyrURHnz60gMdKEjkBUi3+IQ5tJ/lF7qPUuEvbZqu3eH+aECbt8NugJct1O9oTZ8v+SkBgNTEX2PI8n532gbakVQrgh/h0LUkNcAVJcb2VvfbraGeXp3O5B4Rpp36u+0YmYh5SlJBGoAF7spgSWNCAfkYEn4nUQkksTbchjQAdrGCoib2VqaSJiQC7INDQgMG3MIc21fwiuQKxvzO0OZyEecCUsSlb0Ie23uwtCHNZgOELGjr3HM33rC49r8S1/S0QoxCvNSQ5KVggehtFvzTApUlIUgBkgKJdn4rAFgqqj/yCKngElU5Ca1WGYdyS/pFvmFZExBGoLABqzbv6Nbd+8F6rIozS+xNiT4s5VmqyZ6mFVK4Wpc0blE2f4/QkYdMwqShtRd9Uz7RqbCo9IY+Mcs8su1WJV2JLW5UiozpoaGQfNJhdaB1TKxDiZrj1/GJVsf2YFxAEPQpkkkVT3H1jsuWYdMydKSp2CVEVuUu1rAxxiQXI6kfWOzZYD58r4QdCnOl3AHcP3hOV7QyC+WVDTE4cDQAwICjqDAmqXqW94BxuIaWoEkA6m62Hod49iAmZOmgFSihCVOydI1awTV3+EU6mNMyCEoIBJKjZywDgOX9A0Kdi49oTTZ7pJtz73j0RYtFDUlxePQMPwLnvydRlyjSJGMFiTRo1koCgCLEPHvqR8zLA70QB4BynFapKTs6v/IwyzCYJUtSyzJSSzs/IOaBywfaEmQYkTMMogBITr6BiCp7nSA5FSbPAuQawtIapWIIQAYgwssFCDzSk/KCkST+/wB9ozkY8TRjSOUYKRyiLDKdSx91bf8Aak/jAufYoy5StLgkFiLhuUdyCUA0yhAOZTD5UwOQNBtc0enSKqfE0772wG229VXO8MBjivDqWosVJU53N6BrCFSakqHRg4OxSEJuUrdvvP8A+0WLJdMuUkhwSObHoP3yipCeG+Nfz/KLNluXq8oKm6koSkljRRYPQGzsznnEcI12VzbZaZEpwlSiKJBA+yOXfufaK/jsxQcdKALMoWf0ba3WHegDy0llAigsAE26na8KcyH/ANyVy1CAaCTQ2SlyCmgrRyKDn1ZzSAJ2aoM6XKBq5KgKhmPxF6GxYOed4Fz3MSFJlJLEjiULsA7B2ajVf2hZNxUvDATCxQipCTe6Sym4i+5YU2tGN06GLHSuXtaDc4mhUxIcsEjqHBIJL9mhJnszgS1tQr0Y8h2iCR4qlTFMblZYaXLLUSlzVvi5xN4jl6Zekni85KW5gBepvXT7wEovkUY5riW+bpfSohiHI2uLNX0flEshQChoAIpZgG6uzjqIXY3MfKI0pJZRKtiwlLUBzugejxOEEkOEM9HBW7g3sLKMHRFZW5hPmpYU8tW7UDdPTeEWZpJwZdO6+R+9XnDcrAnIJU38tTh96WhVmVMIplPVfLcmJ49ovfRJkU9ScQgjiAKgQzDTpNCw1M9XFXYWMNMx8eCUpSP4VIUks5UVBmuHJ2PKBvDUt58wkOEoLAijlX6G8VjFrK1KXTiUou5Pz3ivJijJ8q2Qwm1oJ/4gYiZoBUEhK7aQlJccwilH+cc8mL6R1LxKpM3BSls5QUhTg0BGlfVn0/KOaYzDFCiOVoOjlJ+QQmNMQKRKlCnHePYlFDSBvYxbB5D6ktdx9Y7PhUq85ACnASol6C39Nx39eUcalKqG5j6x1hKFKWkBgSCxB1Ee7VHeFZvAzGlTslzTHlOtSSNQSA70Z3Yv0UT67ViRYKpJUq62cE1Sxoykk94r2cFYkS1Fwpa+Nw5Dp1M9jZ+1OcR5b4iUEiWtyjhZRPEkAjlcd6iMUJULlx0l+oznSUsr1+2q1z9rnHo1XRJHrzj0DjboonFXo6Tl/iUGZoWGcjSehpVt3A9+kH5HOJkSyXB0sQeYJB+kc7/irEKNGfm37YxZsrz5Xm+Upm1rANz8SmrzqI9aKfTPG5j/ADpKVSVhb6dNWAPa9L1rSKVJziTJwS0OoFagFKYgBydJ4akHQbczaLB4sxZRJNWqLh6X3H9LbXMc+xGKUsKCjwhYpyA1NTuqNqw1vZ0PwlmkubJAQsLMsALq7E1ZxQ8oscsRQv8Ah1gVoXMUUq0LAZWxIOz+vtF9SY1R1o6U0nQHhJJC5z1eYCOxQkfhtCrxX/t/8q3g3DZg+JmpcMlKXPUEi+o06MPnCvxRjpapZ0rSeFQoQa0p84Fe5za6EEnJECQuZMVUBBQHADKD1oLDYU7xDKzJkeWnQAUt1q73PWHcxb4XRRKvLQSWqWS/LYC0VlEosTqJOyWqzsdube8TybXQ5JPstuRZClPGeIhuJVECv2fQM9b7QxzxSfK1AkjUl1H4S5AAHdRFnrGmBx0tmK9ZSlylwyT12HrEpzNMwlCikJITs76n0guGckBh25wFbDhLi7FGZeJhLmS5s3UlExRSRpKVIBCXLEEllJUKehNI3xoQqcmZLclC0sS7GhFjdzp2hNmOFEpYnS3SEhSdKgAEu4IKVBimpDHnUQ3y7DLmLCwUISEpOhGpyojUsf0UVXuLxs0uJkXvQLiZyjOlzCFEkKCSxqyVGm1CRxNVwxMDeIcQkyFpQX0oJ+ZVpHvtq3c7QXi8UiesFRJSFBOgEAgGjdDqS5/pbegU5vjdY8hCUpTLTOcpDajRlHege8L+G7srnljpLuv07/cr+X5WFzuEgsgkHrtUPu3tD3MZhUgFTFQmgEuT13o/blSIcLg9GHVOBDqmJSlNywBPdizxPjMYg4RCAmYSmbxkUBWQqpq56bUA5RsouxMJrjYT4ungFyFHVLWkKSVBJUpKtD1qKluQKhuXd5bjguVLmEslYDuQGIoQdIYVcDt7I5k2SkIHnSlrVfUQpKQBXvSnVoIkeIQpUsIKJctKwkgNLBFDQDi0i7H4q2egy6FrZEZ4q6fu6bMPiSd/6nhFjjqwpToJOpbAB1O5ZgKk05Q0w81JUkvqGigDMQNJLmttI/SFWapUMMshTMV2DbmxidKqLbtP+eA3DYOejzjpUgKQw18DqegTrKRZ7c+cJTkk4Bj5QGzzZIP/APXnEGMkJSU+WnQ6tKtJNbEO9vtUtEE0KcaVqBeldy3OGuU71oWoYku3+n+w+XhpiZUyWpUrSpLgeZL+IEclEfLYVisTcrxC1aUI1liTpUi3J9cFZll0yXNRqUpQUWvyvtb8oxls2epE8StbOkOkEm5Fx7xicu07OccdU7QkWFA6SCCDYuPrHsx4tI5plgcvgSPrBeEyqZNqKklgLl9oaI8IzJ7eTxlISVVSEpCaOSSORbnDdWKsq2Fw/wASlCiRT+5wW60eOmS8apOlRpQMSCLqAsehiryvDZ1JlakJOoJVUKOtioqATcAKSHHTqzbM0aXQCVMxeo+0NmDf5jZRTkkzFKotoY5qhKsOsMFqCjpo9xccqA9WfrFZxWBmSwFFJA+yaEW2KXB3iwyJpUpIPEBoCU7utCi9e0YzHAzVp0lITLQqinOgEhmdvX1MBBSsybSWvuKBmSi73UCKfltHoGm4YKmaQW4acioDqaBRBHQtHopUIx0L5tnR8J4PmhBVNStI00AYknbUzsGraJsvwDzpk2YpggqIH2ioGgYVFa9WIhhlOMnTGUonRoKlJWW1J4kpR/2gl9iIVYfFFEubMmEstbUIBOpg4Vc0e4NukOeZu0uxHwKasZ+dLxks+apSFJJlr0EaSCK0LhqGoqGoYquMy4BS0u6tj94cu9YPy3EyyZikJWAGq6ll2NSQOG9eXaAMZigJwKQ6wtJLuzDSR0anzg+Vvo1Ra1Z0SXPGGkSkqBcISCBUintfYQvx3isSZgqmZLUARpcH537fSF8zM1mXLXOAloWVDiALggpSaKNAogsWDA0518z0TEnS7k6AnU6nAZ2AG7EDaAWXdexzwefcsmNw5M3WhyGBUoqoUTH0hIbYpetmiDF5XJlShNUs+YXVtpTRwlrm439InwpPCkgLUUS0qS7PocsLUFQYTKytYVOXiFyVJQFpSnUlcxTsQGJ4WAKfkOcZlXDVhYmpPYfgswVPlsEFPEmqkkJYgsrenwnr1cQr8SzVAqBLBaioMQBcuCzVdyx2IjGR+JUrmLClAa5SQTcqIdJUGqCAQWBuTyiX/Qp+N0q1FKJYUAoy9RJJDhI1JD8yTyFWoudNcpaQSXF0iHwZiTKXM1imgqAO5opPyBPaLIcAhGlY0jUEkMFLZLhkjS+kk2AZ2MVzMpE3DzQUoUJSAAFKSdRKUqSHNQXBEWnCtKmollyPKQsFiE6iQdSWoQ5MC23FSXkZFR5U3/Yu0r1pTKlLWFakltmNVEKoXqWJgrA4afLC1KTpSQlKUuFKoTwijNUsOTjdoPmY9MuWpWoBa9QSA7gdXLuTueUezHNQMOjZWnVQMHZ/iFaHkxptASpxpnbjPopQxepR4Qwm6piigEO5uCPhOwtDc4UrxK5uHCChA0rWv4dSg40samooA4BtsVeGkKm4tABLqQANJDEgUBcfCSCC9WLiJvEmYkBWnRJJFko0omKDBg1pgcBxRQEHcdL3NcZVy9iTxAryJKZAKSVWUwNLq4uhKSw/GB8py9ZkUcpVPSFlj8IHFQbcXrGspQxykoSNAHxb6XCbDcliwH4FnisciSuXhxKdKiEJ1FtPCpVUpZ1EpD8QLq6NC8jUFVbGYoue71XgWeJp7ykBctA1aQaB0UoU6T9kh/VQ6RUyxbUgBQVUjUksS7EAsQ9WI3MXjOv7OHiZ2AIHYvelKX5PFOXjgUragNhyIFQ+4q/rAYp+5s8dq4mcqOia+kKBCgAdlVbsDUU3iXGLCsMqlQVBwDpL2bbvyhbl6jqKiWAAr7/hG0vEq8icmjJJNq8T/lBzV7XuDCVLiWTKsXJVLnSFkAlWpJJDFVjtSgTz35wmzHI9NAtT3dzR7GvtXlEEwB7uSXa1u9KxafBeIAM1ay5VoBKj3CQ9HqbWrvE3q+UVzizsUvDKxMwqphBmq4UhqOnVVi55tWm5hxlsuRhkTRZWgrUBfSkO7XYCG/jKfrSEpGq6lBNXADAkVLcO3KKH4MzxSMxGslYmvKWDUmzX5N7RPgcpty8V0Nl0iXw/Mly5qVrTqSDrCXZg4IIbezcw93i05yt5EwywJYCipBcAqeqi17KaopUQrwGXzP4qbOnJCUy16AnSNIKQ4CRYpSnSwtTpBGKxxxM2YiZp0KCXeySaprzAq96RdNaTQqO5UV7DIKZ5mKUOBekAkgvpSCSeTE+8HeICUrZVwAAQ7ECyX6W6U5iFytK1r/8Axy1K07E1ZOrnRNebe3leJVTkgKAIlrStwNJJBfam3KHLG5T5+wlzUY8QpWHXLVJcfGJBoS40iY9mIoekOcbOUZAIXStKezlVaPS9/TKlqKJK1VLnUbjjQoJSNyOJu56wPmWMMxRkpCJaEsHSNWo3ZNACxG1m6RPvl+Yx7X5FZXNCSF/dDB+aqPTlUxiCswywy6Kd/chu1N+Zj0XUpbJV8qo69m8ibxKlqFQwQylE9RpCvn77wk/jpapY4RqSNGgpBahBUCQfm3rSLcuepEsH4a8S1cLHYsq6dgKb3cxzTxTifKxKil9KyXeh62pyqKENeF4YcrCnlt0RYfMfJKkhTg1IFi93Ap6c4NymQFzipYKka0slN1PvTawfe1GhJluPShK9SCUkMVBL3O52v+97D4YxkoLqogJAqaMFb9C3D/zRXJ8Yt0bjgm7fQ18WzVql6QJfl1FlDq26TajEVHqaxMxCVIQhEtKFJJonhD1ctYGgqejxfs6lImo0MShSSXTp4CAU0JdnJFgLG9opX/x2b5qJYAX5jJSpmIO4UHNuhPQwrBxWmbkuh54emHT5ylakywUinxEcSm3YU7k7Q6mTkFPwI1Eq1OgXuS3LvzrYkbYXI5IlKkhwJKghwXcaUkqPVRcnq8ELyiQmYTxq4Q7kNpsX0gFgC/y3iPNinklyGQqKooc7MjLnumXLSmoZKU+9AA/Uc7RYDmJShKagAM+wcKcvf9+kQeNJMtCEiWBqvZmDEh7kk1JJNTyhB/qToSbOgB+fP5mCy4nNJd0AmovZr4nzNUwoYkAAtW6gz0tV29IKyrPjNQlCiStAZL1TpoAmzgMD+3iu4uc6iDuH57n9IGlYhUpWoOCKm37/AMw1YnGPFo6GRcrTOkZ9jlYuaRLKPLTI8wJKAPguNb0JUNPKt4jmrRN0tNR8DBIAKiWAYMfWK/lGcHWkr4gSAQEsopIctTYOW5gQ6xqZSlPhtcuUkEAkKOomnDr2YmjH0eFtvqhjSq7K7i8aqXMBlqTqSW4gS4CS4VRx9YFzrN14yUlelhJLlIc/F8R+Qpy5vGcxUBqSeIJBBI+L7QNTcsr5N1iHKv5QZNRQKU1z+3aD0lb8BqDm0kNMpWmSuQqZq8vUTMYsFKUKBXNKeFxz18yIY5/4rwonIVh5UuYtBBdgplCxCn0ijMzs1o3zbLUGWnU9HSkD7SlN+NYq+R+HV4jFGWKBPxqIJAAqaAh+TCtekebCfOTcingkg7Ms1n4hQWsKAvQFqC/VhypBnhrJP4jDYlLOoM1WYgWZi5bV+l42zXBBGqUdBDk/DWjhhV0jptvCzwniJsvFaEHgmFPmEOyUEgFVLVLeoEFy18p0ounRXMRiNMlKAC6lEEilAbEPvT0EWDLcgXNkz1o8tamYSjWYSEvRKhpUC9nckGBfFGXJkYpaQQpOrWkhi4U723d/aC8oxTOA7EAuNtJId9risPc9ckLhic6XRFicQQmYlSX1y5SRS6k6CabMNJv6C0H+FpKwhZQUpZTsFFKlEJBalCAHNeZiOdghNKluQrhL003YvuPhd/6hFg8O5aU4dCiSkvMcbgnhp/0jveJvWZYxhb8mY4SjLa/nQFm2A82WpfmWBVdRSGG4URpO9E0eOXYNakYlJB4kzAp3pQveOz5tKaXNqXVQ0Fdg9LV2Yu2zxyjG4YDELsXSKizuXH0hfpMsZRteVf7jpQcmkvcsviDxIvEtoSEIDgqdqmtPvF2L7RCqYhMpkLKyuilEVqA5PslI6A15iYuVMloAQAtBDsdy9WDvubQBhpswltDAtwgWALv84tULhoTKVS+x6VN41y2crUspJoAxU786fvkLicCZWsEg/DUHoo/lAmOWWSo0BBPWpcwbi54KFcLDhcPqLlKtzTYHaKI3+QjIkm1/OhjJzYrw4llWkIYhXY09o3PiRITLZP8AtAB2AFQA+l6g1/xCzCYUPoUSyAFK6qIseTP9ecFTUICQdApan0gcs8cZVxsRFzrslm5h5pKnf5NvaPQlnK0LOmg/PaMRRG0lx6BtPs+hkzFqII0swoSoHsQKEHiFfYRXZ+RSMS5UpCQkqCvL+BJHCQCW1FyHIo7BqFgct8QuBLmpCJiCXW1G5FrXJexvvEOLzUKBQgEJfS7twp3o/UAbOo7wmHKHRzxth2Z4nC4fCHDoAJLqJNHDMTWt+DuD0jn+MxJQhWk3CQdrLp/4wzzibqWxJ1aNR5cUx1N6gwhzFbyz2R9f1irFqLb8jnGtFpwPjryUo0gTCpWopULNQ6mbiJPYh+cXTwpn/wDFT5s1ZSNCBoS4ZCTQ+uz/ANXWOS4dDoBpR9w7NduW8WzwbmyZE1R+8hYSwsoMoCu3C3rGqEVFsGTuSRdcsK1TsQlz9gqBNUkuCHsQwJB5BqWjfNiRMkFOrzHCSA4TX4tZ5bwozUk4mUUrZM0cKpbhauEjy1UJJd2d7Qfhpi8MFmZMmHSyE8SVAG5CSBX7IZi1qPE6zRdD+Or/AGM+LpQ0AK+7wsxSCS9TRSlGm1KxzfFYgywU8k0HJ3cdqCLHm2Y61kgOpqC5A3J5bmkUrGYl3vxKAr1u8VYO20iX1CVJeTUTDqc3qD6ERotRJCXLEv6C3zjEtNX/AK1P23jOHTrmuA9aDoLNDciVOQjH3RZPDQBmj+h1UpWwi0zE6UpSKhOoJPMbFu1YrvhuSiWoGcFAK3Dg2DB2LXB9YtOLXgwkfzpoIdxrkgjm5O3UCPLlJIvUJS6KlmEjSWa5mV5hTEH8PSFeDUVTClNdRAAG52Dd394sWc4vCqCPJUpRBJcrC9jQEJHLnEnhHKkywZygNSidPRPTqb9m6wvJl4xtj8cXGn9xrnStKZXNJPu0D+FTolzlgsokjrVJTfaq0wLmWKK1EmwdoMweVL8vUEhQ4HKCx0AVdKwCVE1etg0efD3K4cXqQozBSlr1K3UoVuXL0+vrASMeZM48IUFjSoOx0m7FNQWcAixrtB0zDLLaUksXPR2CWGxgXOcAtJQpSFJ5EpIfs9/SOWhuRQcWtd/+I2zjL0IHmziSSACoksCaV3JJPvyhZhZumU4UUglSVMQHTpCgL7kGLeEpxOGUhf2klKudRQxQ8v1GVMlqqpCwlbWBSSlbc3YCKcMuUV9iNNK4vy0WSRMASRV9VAkFmo7kUDPuItWEJ8hHCrSEpBOlTPcm3W8UzLJa50wS0EApQVqJZhqfSK7nQWi25b45QiUlPlzUhLSzYsUgJFNVjTbfaFZsEcqSk6o3NmabUd7YPnOOB/lj7ekvYUOpq9vnFDzvAErRoSSpT/nXlF5xnjPDlUrGKWsJStUkEoOrWErowenEatsYqma5ktK5igXTqcJIFj1FX5bdIP0/peOl+AmWeqaX9gaETEIZag4PCA7Ud3NrbQLIJKVuwKgUhVmfp+vSJJuMC0g3BH7frCgTihekkkF2P4RclCPaJ3OcnaCxlrmWL6GJahLCrDqRtWN8TlqjKSoaWWoKLGpHPtU9YFXiiG2LisNVY1sLLKjqKU10u5IpXrS3zg5NKKcOrBTcn8/Yq/1HTqYAkrUSX6sBGox+sHY8nf1/f4wumHiU4biV9YimzCH7fX/MPn6fHKNrvsQnJPZNiha0YgbUQWUQeTR6GYlxglZkts61m/hx0pmyJ86YuiVpmFOrSOAfZDkFgXPURWMXm86WEkBDKtSvPY9YueAzP+KlpCk8RnpDgMQUp1AjmCUqoecVfxXhS8w2KJymH9Kg4+oiWPdSHwm+hTIxSpipilXKPQVFB84hnl0TOiUn2IjGXGi/7VfIRjBq1CYDV0GKLrQ3/qz0ub/LWn7pB67frBsnEMstZwW7pYwvwlSoU4gr9APUxIF8RPMJ/CGJi5Rs6F4Vx6FYaSmclRKZigmaC3lkK0oKjS7AnavpG+KlTsXivJJRLTL1KTUlKRqqoi6lkqfiYnU5vSbIsuBwchIJStRWQof2GYx6O3vSGPhqQhEpZWAZilhGrkClKwB3Jr+kRfC+e/A2/lEOcZIiW5StSti5DjVa1asr/pih4j40g31kn0i9+JMMsKct/ulZPNKQAkemshrUfeKNmHBOmdA4/wCb9mLcLtfcjy9kJnES3FyVQx8NSAtbKWEJDkqPStOtveFaaoQOpPuTBKMOrgQiqlOW3LsPo8D6h3Hj7m4o7svuXz8PqErUlQUsVKSCUgJdjcFwaPt1hbmk6RKnYlAJ0upKEupRNAQdRNncwuwGSYjXLVYS1B3NXCnUN6sYh8Q5fMVipqgD5aVDUoVSkFrnelY89fV2UclWj2NaR5VQo6Coj+4M3pWsPcF4mT5SELISaBJ2UGp2MKc4yReIxAKGVLKE6VE8IAdwSOXV3921/wDhkxQGpSAEu1SfW0BkjGaXJjY5eNqh4uZcsCTbl6w4y7x4mQkpWWASmpQpQpw/Ej8RFUVla5AY4hIYWU5p2vAEjFGaZiKF0Ktu1jX3hH/HdfYOM4zdOzoKv+IidTuG6IW7eu8JfEPi1OLQjSFMFEAlBSHF6k1tsIpQzKlWhhOxzYWStmdZFjyvZtoxemle/J0XCm96LHIM5SGkjiWBxUpsSAd4Hy7watCiNKg5XrXrqtUwpOpjQEBHM3N3eBco8Tr+Hywo7Elvdv0i8ZGuaoOuSmWkh31F/wDpNW7tFMMMoImnk5MCwvgmSNSy4JFTV6JKRR2oFK23MIsyyNeoow8klOpLOGSAPvayx7cgKR0TzW5fvtEMxT/toLgjFJo5ZjvBmMKBLaXoClLCQQwWRU1SKnp1hZnydKlJclgkGu4AcPHX9DxynxPlc1E2YVJc6jUW4i4tXfeHY/qsFvVFXy6eQVA22HWJ8RK1JOxNuh2gMBUuYS1WND3HyME/6ghTrLJ2YVruQwDD97wjNFuXJDYOkCYvEOhJ3BZXQiPTJhMtYFlCvpyjdYTMXpS4e57bgP3ETThLly1gEqLM5FB8+UOhShVANXIiwXFMKjy1N1P6vEuLAW45b/lC7L8SAoE2qD2VUH0NPWDMUsaX9B2MKncsiRnWwGWgvUuAC0ejIj0VyxtPQCnfZdsqxSkBCySCiaFAtYlxV73grMnXqBYlQBYWpRq9H9oXScVK8rSqYTQUD6iecSzsSpSSRwgo4T9qlA/LfrHT9xsFTbE+DVVW3Cv6RjLjxnqIjwXxDqFfQxvlg4+0C2Or5WROxlmwBr8jBUmWCqtmBPYCsQeVq0jYC+3cwaAHSnYkP1HXo20OT2KkdOyFZ8vCDf8AmfKWUh/QCM4Y0mNb+ISB6BI+jQp8L5xrXKlqoZSVsSbuEsG5isHomtKU3/7Lf+H5QNUYhZ4yxpSVNuD2uD6H8opviMDhUPtAfKv4mLZ41TxFnsq0VTM068Mgi4A+Tg/jG4pfM0xeRaTAkyTwhjs5a3rBErFFM8KH2Fhvr9YgGYGlA719qWMRpm0Uo3Jf1qTCpScn8w/FBJWdTwWH81B0g8SlEMNtX7EMMBlDJOpJCi5KnYEq6dAwrsIx4InpVhEEGqaEd2V9CIfPX9/sRJ8JWC34AJWQyhXSzsbm43IDQX/pMssdI9h+EEafWMiWNwO0bxQNkJwSCzgFrOHYdKQvzbIUzQGCUlNqNQs9g+wLQ3NY8qggn1R0W07RXsH4MwaEBJky1qAqpSQVKO5/QQJivA0pSSiWNKCQdNQE/wBtLfSLP5wq23eIJs2lfrGNthRbT0RYLKJMr/alpQ3IB/c1gvm2/wA4hCeprvQGkZVNA39HjORlHlqBs0RLNf2Y1m4lOxHptFSz/wAdJkrMuWkTFAspSjQFnYNVXU2EbG5ukY6XZatYrYM56WjneIzoYjEGWlCipalaWDggG7vQAbmkTYzxYVIKVzCBMBDJGzVZg7VHvCA40YVBVLIVOnDgP3EczW/Tp3jbqP4hJU9kPizKQnFAfGoS0EtqcGvJ332cBoSpwUsnSFltzpdjVxwmtReJAn4llTqDqUSeMlnf8IlSsJQB0FegDD5R3PiHKOk77NcAEy1pWKqSXZVR27XECeaozVqNCVKPqo/hWNjOe0aS52nWosRdi/xEMnpf6Rqk5dgJcXYJPmNMVpAa3K/4794kRO4dJuLHmBseogeWHv8AvrGcSoPS5vXlUQdU0wW07JXj0CS55du0eir4t+BSjRepQYKpsWp67Rp/FJ4Q/wB4D1r+PygDA4jVda1aqbM5DVIFCOTxphpxCWA0sqobiY0L+zvC3sbF0ZkI4g2xY/MRjBOHNqfrGlRNpYkP+MYOIUUqDCtN35fSBcWwviUqMyZxSkJavM/lG8rFMqhD+9TS/rAs+QVCm31jSRLKTV+o+kHHVgyZYMPmCXCkq0m4Ni7io7NeLXk2YGbJLnURNEx+YJFflHOk8LV+wAH5jvDDIcUqUpIFAQAWJDNWpG0dKeujki3+LlcaT32c/nFVk4j+WJbWBPVrt9YaTp5NyCf7yS96Vf36WhDPxHlpdIdYNB0N3b1pCVNydo2SpAaCfM0mpEbyVOkv7d6U9DA8vzD9kuS7gD/2MF4fLVEkqNOt/kGhqg2C8mqLNlniKdJT5cpelLJJZKXJ0i5IfaHGR4zEz5wCZywzkkkkAb0t6QmyDKjNnISASkqGttk7knakdWwOHTKBTLAQALD8XFfWNk1BVWxW5u70FBGkAKLlvc8/0jUzRsT8vxFYGnzgGcg1s4DG1CWhRnOd6UK0OFD7RsGY1fmP8RLKVDqHmt967/pEU/EadtwL8+QhXKzAKJV5iQBYA6nJpsKVf8YBxebkLLlOnYqcO3IUeFSmgkh9OxBDWb3O/K9oGTjFKBLEGrULlub0hPPzpk8OhLdlM9mevt7RFh8xUumpOr7JJD9b/QCFub7N10HTMxUo1UUWalD3q8RYnGGzg9RT8YV5jmJSlypJO41EEelfwhLicyWph8N3ADOD+XQ83jYenyZNroCWWMdMZ4jOAmXM+EaQTTflW+0VHD4dGkLnOdWogPUh/iJG+9Ilxiv5UxBI1lKiBY6XDn3MD5jxJSAC6dI/7T9NPziuOP4EdPbOwuOWavoMzDL5ak6pQIID6SSXTuQ/0hFMaqwGIuN25v8AWHOFWoaFqWAEhmPMUb1oYR5ioIWsobTQi3wq5A9yKWEEp/EVM5w4vQMqYW3qQCNqnl2eClSiX9o2kSfMKQVEBLmjOTYO4teDlzJOsoClJULlTEPuHpX0ieab2h8qUqYs8qvaBMWhgBtqaHM5UgBysk/dSB+IhFm2OSVJ0J0hL1JqTSp/e8FCMk7YptMJVpZHVQ1dnP6RFPSE8mCntUh9jtSkCjGnSHTQG7xJMxAILPcfPn7QbtnNRW0z2IQGFGALD849GpUSKx6DjsBrYzlz0v8AEpRoWAAD1Nd4nxszSthZQCgBcH+o93gJnDBRHakRolNVzBI0NlKq/WJdNTAwmCJwoPeHRQtuiQIePeV0iVKw36RnzXhqQlyAcYhwlnJb8a9oikYSY40hRJsEuT6BNYe4bDaiBYqUEgl29YuOR4ORhS76lkAFRBYc2YWhU0oDISc/BUchlzCtaZoXwpqleqj80kd7x7MslUFaksUnl8L9Cw5jlHQMcJM/SSpWoAgaXBY3q1R0gD/SpLt501Om1je/2YmTalyRUnFw4srGT+Gp09ykJABYkqDj0FflF2yjwXJQlpjzV+qU82DH9Y1yfCyJBUUqUorABUp9i4AAAAF9oN/1OXahazO5VyDsHNnMMnmddk/w42NMHIlYcMlAQk8hWm7v9YWZhm+kskO1y4Leu3aBMVmkos6rVZlM4+y7UPoR1gCbnErUTQail9SdVtgQH5336Wjnkb+kcojqVjbEJISW4iQHVuA7k9GgLMpqCSJiiASCwUFVZ34jRq3BtSEeOzhBUSGQQwKkgmt7EMftVZ4CnZwE0UQBqUErSmnRLEOGrWooIzhKSs3SdMdrx4kqCpYKkAMkr4djQKFFkfeTeo2MSjxLJPl6kE1PxJcAF6gpdhVg52qRFfzOck8S1gUdkBSa0uBQ03pCsZkA4BVzr902FK3/AHtDoY8bVz7Fyc0/l6H80JYXUXYEfDzFLdKHlC1WMSkly2lOpyKAg+4IYe4hNOzNRC0JUUp1JJCXAsKprQOBTvEeAxKELJ1GgYEjU5NC71t9p3doasiiqijHictyHmU5t/OYpOi+ohRIUSCGIoDd0qUAatWkT42XxKGn4bsCK9AtiwL3rYlrRWMuny5c0k6lBwQCaMlyApg5U5uGHStJ505SE6Uk/FuXLULuf1tGRycZXIx4uS0S42dwHU9QWcAU/CIRnKgAQAdI+Yp25wAZYJJWSXYs/wAWosQD9lhUU5ijwdh8XLSlkhyCXJuQyQOQ2J3qVbNA5cjlTiHijHHalsFkJXNWaB6kh9i1z3+sa5rgigJJZ3IpZr7xLg5miZTdx6H9j2jOOK9DLIKtbhrM3teEqbcrY/K3GCguv4xMjHGXMH3SEg9GMb5vUqNNjA+MllzyYe8TzZusAjcV/GGV81oSn8uzyJgKP0dogm4MsCGV27U+Qt2iSWj+VUV7x7DzimlLe55ExttmMHwwPEkhxvamz+kFGWAg0Ozk7enaB5p4veoFev4xIuY9NjX986RlAkaF0+u3+Y9EaV7RmGxNs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data:image/jpeg;base64,/9j/4AAQSkZJRgABAQAAAQABAAD/2wCEAAkGBhMSERUUExQVFRUVGBkaGBgYGBsaGBsYGh4eHRoaGBsYHSYeHBwkHxwaHy8gIycpLCwtHB8xNTAqNScrLCkBCQoKDgwOGg8PGiokHyQqLCwvKiwsLCwsKSwsLiwsLCwsLCwsLCwsLCwsLCwsLCwsLCwsLCwsLCwsKSwsLCwsLP/AABEIAL8BCAMBIgACEQEDEQH/xAAcAAACAgMBAQAAAAAAAAAAAAAEBQMGAQIHAAj/xABBEAABAgQEBAQDBgUCBgIDAAABAhEAAyExBAUSQSJRYXEGE4GRMqGxQlLB0eHwFCNicvEVMweCkqKywhYkU1Sz/8QAGgEAAwEBAQEAAAAAAAAAAAAAAgMEAQAFBv/EAC0RAAICAgIBAgQGAgMAAAAAAAABAhEDIRIxQQRREyIyYXGBkaHw8SPhFELB/9oADAMBAAIRAxEAPwCCXhUsOFNuQiROGT90ewjaUig7RPpMe+keM5GkuQOQ9oPwMzQXr6RDKpvBknF/eSCOjA/KOYFhUvDyZpq6TzLQTJwhSWCnHIivvApw0qZ8Kik8j/mPLw6kCi2PP84nkNTNp8lUtwE6gb33+kLJuDTfSxh/gsx2UfWCsQhCkk/FC/iOLqg+Kauyl+V0+USCVS0NMUl6JRAq5RFxFClYp6BDLjBlwVoMH5HISZwKrJBPrt8z7wM58YtnQXKSQx8O5X5RcgFcxAIcUSCS/wAmJ9orWS4biUCrU4o4A+kdAwkgplpS/HoAUR9lIG3UsfXoGjnWXKMvUUa5ilABIJer+8fOZcjnJtnvYYKFJBeLmJkuaLmKLJAuTtTYRPg/Dawgz55JmNwhnADtb3pDTKsjRJCsRiCFTikKd+FCSGHSlIaZhIM1ChrUPMACVJFhfsTbl71gKpDXk3oomMxFfLlpBmc2okcz16QJnGDTLkpAcqWp1KN1MLdnL+kOBhZeHSQSzVUrcmvrzYQozwzJkszCnTLBOgH4i+55BhbvAlUdMtuV5f5cmWkJppDlh3JPckwYjDPtUtQfunaJJIPAxoWFRUu2z079YJTPAGkXrTYV36/OsYyJ92UDNpQm4lCXZnKuVLBjs8TeH8DrmLmKYkqKUk2ABa3r8o9iE/zkEjU6Vt+de0DSs9lYaSkKfUdTJF/iPoBGb8FsF3utFwmz0IDAA7f5POKjnviSUhw5Uq+lBIZuZFvd4RKzifjZnlSjpFSQCzAXKjfcU6wpz7Kl4YAlQWlW4DB2f9mGcXJ0/wBDIrHi3+50g4adMkpMlaAlTCYVniAcMUkDc8PtCrxhhNGCxSlJYpXKSA7h1KDsWHOJcsUUykpSdZ0S9TCrEPba59r8kv8AxIzDysLKwr8cxfmzE8kpDJB6vp/6TCIxcsqj7MyT4YnJPuigTMSYgdzGhJjLx66il0ec5yl9TJZZqO4+sdUwqFCalyPhskGncv8ANo5RKUykm9RQXNbR1zBpaeh76TT84l9Q9oZjVJjA4Q6So8TNcufiFRy3gXHAJlrIOxelt/36wxXR0sAQ1w4LsbJLP6xFjAAhZckBI5AODW1T6kxJZ0SvYmZwKASTwm4YW5mvtHoJxSRoO7g+5Eeg8cqRTKNhcmVQRNogiVhiwjcyTyj6zkfKA8rDk2HrsO5jKUxN5UYCIywGzRIhnhsQkjSpmgIcnoducbJTAy2bGTQavDSxZTxGhKgeGIUkgwXLxDlyAfSF1Q3nZPh5hsWEbTZIOw/feI0zheMhW4+sKrY3kqAcRJGw94myMNNdnLFu/OJFsYky2UyyRRkl+zPTrtA5Zf45X7G4o/5E17jtRcKD0DlavvHl0Asezc45tlJljESPLSCrzE1GwBDmL9KQBqUvhIA4bg1ISz1Niw9YpWWq1TpIZQeYj7JG4J2jwndo91asuGcYZBkrSofEx7NYdLfSDVtoTsQlNLF2+W0aTGIKb1FB0Fq9fpA2NzEJsxUNuj78zQUjXpbFpOT0IcyyRAnBbqXqqlKqpSSS+lr+vzoy7xIf5BpdQqNmB5wdNxSlKcElyQB257+nd4B8RTR5aRV3cBjYOH5XIEDtyL4aRa0YdkoLs4tVgzb3JvBOGw5d0jSDu9DVz+xGCkFI1AEhLA8nFWbt1tG8mZrJajMxpTmAxY/ukZ5siKViJH82WNTDSrb9esJc9l//AEySxYrraoUbfLeHs9X81Lp+yr7N3Z7RX87b+EUHuVsHI+0bjb1jo/UvxRVJ/KZ8JYGYpDksMNqSAAKomqSte4sWUVVoQGNg7zzwwZ5QpSgsSVOJbUWAAAFEMQ4Adns0JMmSP4uUVEpCgqWW3SQ7H1G/OH+PzDyTrAWtCiApgaJSarHIEDnuWjvUc1kXDX8/sTjScd7Oe5nmE+XipkxOqSs0YM2nkxoRcjvAUnCrxUxapkx16SXUXUtVkpH1LWALC0XLP/DcnEEzcNOlAsHlkjSexFj3HtFdw+Urw4XPnI4ZQOgOCFzLJDgmgNX7dYojNVfkBwbZXZshiQQxFCCLQNOAAeJ5k8qUSokklyeZiDFHhMPUhTiQyZnEk8lJPzEdoyyYDiEFQ0gpV8RTuLM97nnHFZC2KTZiD7GOyZbMSZ6C7AgkECtBdL3PaEeo7QzH9Mh3iF/EWUpLgcNjYU1dWHvWBcZJKdQs4HWxe739ImmCtVMlw1XJqN3ZO36RpmeMSZa2VxMOagCCCNRFj+cTcfJiexJPDS+RY0/fe0eiKcpTHiuKsnpzP0aPRkGWOLZ0NOCSQ+0RTMIfspiVNhWJ0Ax9IrSPl3JSFMzCNe8Q/wAL0iwJkjcRonSpLpo7/ItBfEMeK9iL+FjKZENVYV40/gzG8rEuDXgXaI8E+sHHCGMfwkbyRyiwIJiY4Y+XMX91Cm2rpJB7U94m/hjBeIIGGXz0KFq7/mfnE2fJxjop9Pj5T2UpOaLZnBq9Fh6gU7fnDfwvjCqaQr4dLkAvUEAAV3e0I5k1QJDKp/a/tpts/SHHhEkzjQf7ZqwapFQwqI8x5ZvR6/woraLNIUPNRLIJUUPqpZJY+rm/UtCjMQE42W1BqH9rPS3SsOAkjEyi1EyVgk2B1C/KEOcY1C8YhFaqAdix7FmhT6DSsNxeaFR0S9zer8mA61jODyRKdJm1UVfDuaEV2Z+VOsGYfDpQk6HTVtTVLbdt27xMqQFAHd6A0N3qRA0FyrURHnz60gMdKEjkBUi3+IQ5tJ/lF7qPUuEvbZqu3eH+aECbt8NugJct1O9oTZ8v+SkBgNTEX2PI8n532gbakVQrgh/h0LUkNcAVJcb2VvfbraGeXp3O5B4Rpp36u+0YmYh5SlJBGoAF7spgSWNCAfkYEn4nUQkksTbchjQAdrGCoib2VqaSJiQC7INDQgMG3MIc21fwiuQKxvzO0OZyEecCUsSlb0Ie23uwtCHNZgOELGjr3HM33rC49r8S1/S0QoxCvNSQ5KVggehtFvzTApUlIUgBkgKJdn4rAFgqqj/yCKngElU5Ca1WGYdyS/pFvmFZExBGoLABqzbv6Nbd+8F6rIozS+xNiT4s5VmqyZ6mFVK4Wpc0blE2f4/QkYdMwqShtRd9Uz7RqbCo9IY+Mcs8su1WJV2JLW5UiozpoaGQfNJhdaB1TKxDiZrj1/GJVsf2YFxAEPQpkkkVT3H1jsuWYdMydKSp2CVEVuUu1rAxxiQXI6kfWOzZYD58r4QdCnOl3AHcP3hOV7QyC+WVDTE4cDQAwICjqDAmqXqW94BxuIaWoEkA6m62Hod49iAmZOmgFSihCVOydI1awTV3+EU6mNMyCEoIBJKjZywDgOX9A0Kdi49oTTZ7pJtz73j0RYtFDUlxePQMPwLnvydRlyjSJGMFiTRo1koCgCLEPHvqR8zLA70QB4BynFapKTs6v/IwyzCYJUtSyzJSSzs/IOaBywfaEmQYkTMMogBITr6BiCp7nSA5FSbPAuQawtIapWIIQAYgwssFCDzSk/KCkST+/wB9ozkY8TRjSOUYKRyiLDKdSx91bf8Aak/jAufYoy5StLgkFiLhuUdyCUA0yhAOZTD5UwOQNBtc0enSKqfE0772wG229VXO8MBjivDqWosVJU53N6BrCFSakqHRg4OxSEJuUrdvvP8A+0WLJdMuUkhwSObHoP3yipCeG+Nfz/KLNluXq8oKm6koSkljRRYPQGzsznnEcI12VzbZaZEpwlSiKJBA+yOXfufaK/jsxQcdKALMoWf0ba3WHegDy0llAigsAE26na8KcyH/ANyVy1CAaCTQ2SlyCmgrRyKDn1ZzSAJ2aoM6XKBq5KgKhmPxF6GxYOed4Fz3MSFJlJLEjiULsA7B2ajVf2hZNxUvDATCxQipCTe6Sym4i+5YU2tGN06GLHSuXtaDc4mhUxIcsEjqHBIJL9mhJnszgS1tQr0Y8h2iCR4qlTFMblZYaXLLUSlzVvi5xN4jl6Zekni85KW5gBepvXT7wEovkUY5riW+bpfSohiHI2uLNX0flEshQChoAIpZgG6uzjqIXY3MfKI0pJZRKtiwlLUBzugejxOEEkOEM9HBW7g3sLKMHRFZW5hPmpYU8tW7UDdPTeEWZpJwZdO6+R+9XnDcrAnIJU38tTh96WhVmVMIplPVfLcmJ49ovfRJkU9ScQgjiAKgQzDTpNCw1M9XFXYWMNMx8eCUpSP4VIUks5UVBmuHJ2PKBvDUt58wkOEoLAijlX6G8VjFrK1KXTiUou5Pz3ivJijJ8q2Qwm1oJ/4gYiZoBUEhK7aQlJccwilH+cc8mL6R1LxKpM3BSls5QUhTg0BGlfVn0/KOaYzDFCiOVoOjlJ+QQmNMQKRKlCnHePYlFDSBvYxbB5D6ktdx9Y7PhUq85ACnASol6C39Nx39eUcalKqG5j6x1hKFKWkBgSCxB1Ee7VHeFZvAzGlTslzTHlOtSSNQSA70Z3Yv0UT67ViRYKpJUq62cE1Sxoykk94r2cFYkS1Fwpa+Nw5Dp1M9jZ+1OcR5b4iUEiWtyjhZRPEkAjlcd6iMUJULlx0l+oznSUsr1+2q1z9rnHo1XRJHrzj0DjboonFXo6Tl/iUGZoWGcjSehpVt3A9+kH5HOJkSyXB0sQeYJB+kc7/irEKNGfm37YxZsrz5Xm+Upm1rANz8SmrzqI9aKfTPG5j/ADpKVSVhb6dNWAPa9L1rSKVJziTJwS0OoFagFKYgBydJ4akHQbczaLB4sxZRJNWqLh6X3H9LbXMc+xGKUsKCjwhYpyA1NTuqNqw1vZ0PwlmkubJAQsLMsALq7E1ZxQ8oscsRQv8Ah1gVoXMUUq0LAZWxIOz+vtF9SY1R1o6U0nQHhJJC5z1eYCOxQkfhtCrxX/t/8q3g3DZg+JmpcMlKXPUEi+o06MPnCvxRjpapZ0rSeFQoQa0p84Fe5za6EEnJECQuZMVUBBQHADKD1oLDYU7xDKzJkeWnQAUt1q73PWHcxb4XRRKvLQSWqWS/LYC0VlEosTqJOyWqzsdube8TybXQ5JPstuRZClPGeIhuJVECv2fQM9b7QxzxSfK1AkjUl1H4S5AAHdRFnrGmBx0tmK9ZSlylwyT12HrEpzNMwlCikJITs76n0guGckBh25wFbDhLi7FGZeJhLmS5s3UlExRSRpKVIBCXLEEllJUKehNI3xoQqcmZLclC0sS7GhFjdzp2hNmOFEpYnS3SEhSdKgAEu4IKVBimpDHnUQ3y7DLmLCwUISEpOhGpyojUsf0UVXuLxs0uJkXvQLiZyjOlzCFEkKCSxqyVGm1CRxNVwxMDeIcQkyFpQX0oJ+ZVpHvtq3c7QXi8UiesFRJSFBOgEAgGjdDqS5/pbegU5vjdY8hCUpTLTOcpDajRlHege8L+G7srnljpLuv07/cr+X5WFzuEgsgkHrtUPu3tD3MZhUgFTFQmgEuT13o/blSIcLg9GHVOBDqmJSlNywBPdizxPjMYg4RCAmYSmbxkUBWQqpq56bUA5RsouxMJrjYT4ungFyFHVLWkKSVBJUpKtD1qKluQKhuXd5bjguVLmEslYDuQGIoQdIYVcDt7I5k2SkIHnSlrVfUQpKQBXvSnVoIkeIQpUsIKJctKwkgNLBFDQDi0i7H4q2egy6FrZEZ4q6fu6bMPiSd/6nhFjjqwpToJOpbAB1O5ZgKk05Q0w81JUkvqGigDMQNJLmttI/SFWapUMMshTMV2DbmxidKqLbtP+eA3DYOejzjpUgKQw18DqegTrKRZ7c+cJTkk4Bj5QGzzZIP/APXnEGMkJSU+WnQ6tKtJNbEO9vtUtEE0KcaVqBeldy3OGuU71oWoYku3+n+w+XhpiZUyWpUrSpLgeZL+IEclEfLYVisTcrxC1aUI1liTpUi3J9cFZll0yXNRqUpQUWvyvtb8oxls2epE8StbOkOkEm5Fx7xicu07OccdU7QkWFA6SCCDYuPrHsx4tI5plgcvgSPrBeEyqZNqKklgLl9oaI8IzJ7eTxlISVVSEpCaOSSORbnDdWKsq2Fw/wASlCiRT+5wW60eOmS8apOlRpQMSCLqAsehiryvDZ1JlakJOoJVUKOtioqATcAKSHHTqzbM0aXQCVMxeo+0NmDf5jZRTkkzFKotoY5qhKsOsMFqCjpo9xccqA9WfrFZxWBmSwFFJA+yaEW2KXB3iwyJpUpIPEBoCU7utCi9e0YzHAzVp0lITLQqinOgEhmdvX1MBBSsybSWvuKBmSi73UCKfltHoGm4YKmaQW4acioDqaBRBHQtHopUIx0L5tnR8J4PmhBVNStI00AYknbUzsGraJsvwDzpk2YpggqIH2ioGgYVFa9WIhhlOMnTGUonRoKlJWW1J4kpR/2gl9iIVYfFFEubMmEstbUIBOpg4Vc0e4NukOeZu0uxHwKasZ+dLxks+apSFJJlr0EaSCK0LhqGoqGoYquMy4BS0u6tj94cu9YPy3EyyZikJWAGq6ll2NSQOG9eXaAMZigJwKQ6wtJLuzDSR0anzg+Vvo1Ra1Z0SXPGGkSkqBcISCBUintfYQvx3isSZgqmZLUARpcH537fSF8zM1mXLXOAloWVDiALggpSaKNAogsWDA0518z0TEnS7k6AnU6nAZ2AG7EDaAWXdexzwefcsmNw5M3WhyGBUoqoUTH0hIbYpetmiDF5XJlShNUs+YXVtpTRwlrm439InwpPCkgLUUS0qS7PocsLUFQYTKytYVOXiFyVJQFpSnUlcxTsQGJ4WAKfkOcZlXDVhYmpPYfgswVPlsEFPEmqkkJYgsrenwnr1cQr8SzVAqBLBaioMQBcuCzVdyx2IjGR+JUrmLClAa5SQTcqIdJUGqCAQWBuTyiX/Qp+N0q1FKJYUAoy9RJJDhI1JD8yTyFWoudNcpaQSXF0iHwZiTKXM1imgqAO5opPyBPaLIcAhGlY0jUEkMFLZLhkjS+kk2AZ2MVzMpE3DzQUoUJSAAFKSdRKUqSHNQXBEWnCtKmollyPKQsFiE6iQdSWoQ5MC23FSXkZFR5U3/Yu0r1pTKlLWFakltmNVEKoXqWJgrA4afLC1KTpSQlKUuFKoTwijNUsOTjdoPmY9MuWpWoBa9QSA7gdXLuTueUezHNQMOjZWnVQMHZ/iFaHkxptASpxpnbjPopQxepR4Qwm6piigEO5uCPhOwtDc4UrxK5uHCChA0rWv4dSg40samooA4BtsVeGkKm4tABLqQANJDEgUBcfCSCC9WLiJvEmYkBWnRJJFko0omKDBg1pgcBxRQEHcdL3NcZVy9iTxAryJKZAKSVWUwNLq4uhKSw/GB8py9ZkUcpVPSFlj8IHFQbcXrGspQxykoSNAHxb6XCbDcliwH4FnisciSuXhxKdKiEJ1FtPCpVUpZ1EpD8QLq6NC8jUFVbGYoue71XgWeJp7ykBctA1aQaB0UoU6T9kh/VQ6RUyxbUgBQVUjUksS7EAsQ9WI3MXjOv7OHiZ2AIHYvelKX5PFOXjgUragNhyIFQ+4q/rAYp+5s8dq4mcqOia+kKBCgAdlVbsDUU3iXGLCsMqlQVBwDpL2bbvyhbl6jqKiWAAr7/hG0vEq8icmjJJNq8T/lBzV7XuDCVLiWTKsXJVLnSFkAlWpJJDFVjtSgTz35wmzHI9NAtT3dzR7GvtXlEEwB7uSXa1u9KxafBeIAM1ay5VoBKj3CQ9HqbWrvE3q+UVzizsUvDKxMwqphBmq4UhqOnVVi55tWm5hxlsuRhkTRZWgrUBfSkO7XYCG/jKfrSEpGq6lBNXADAkVLcO3KKH4MzxSMxGslYmvKWDUmzX5N7RPgcpty8V0Nl0iXw/Mly5qVrTqSDrCXZg4IIbezcw93i05yt5EwywJYCipBcAqeqi17KaopUQrwGXzP4qbOnJCUy16AnSNIKQ4CRYpSnSwtTpBGKxxxM2YiZp0KCXeySaprzAq96RdNaTQqO5UV7DIKZ5mKUOBekAkgvpSCSeTE+8HeICUrZVwAAQ7ECyX6W6U5iFytK1r/8Axy1K07E1ZOrnRNebe3leJVTkgKAIlrStwNJJBfam3KHLG5T5+wlzUY8QpWHXLVJcfGJBoS40iY9mIoekOcbOUZAIXStKezlVaPS9/TKlqKJK1VLnUbjjQoJSNyOJu56wPmWMMxRkpCJaEsHSNWo3ZNACxG1m6RPvl+Yx7X5FZXNCSF/dDB+aqPTlUxiCswywy6Kd/chu1N+Zj0XUpbJV8qo69m8ibxKlqFQwQylE9RpCvn77wk/jpapY4RqSNGgpBahBUCQfm3rSLcuepEsH4a8S1cLHYsq6dgKb3cxzTxTifKxKil9KyXeh62pyqKENeF4YcrCnlt0RYfMfJKkhTg1IFi93Ap6c4NymQFzipYKka0slN1PvTawfe1GhJluPShK9SCUkMVBL3O52v+97D4YxkoLqogJAqaMFb9C3D/zRXJ8Yt0bjgm7fQ18WzVql6QJfl1FlDq26TajEVHqaxMxCVIQhEtKFJJonhD1ctYGgqejxfs6lImo0MShSSXTp4CAU0JdnJFgLG9opX/x2b5qJYAX5jJSpmIO4UHNuhPQwrBxWmbkuh54emHT5ylakywUinxEcSm3YU7k7Q6mTkFPwI1Eq1OgXuS3LvzrYkbYXI5IlKkhwJKghwXcaUkqPVRcnq8ELyiQmYTxq4Q7kNpsX0gFgC/y3iPNinklyGQqKooc7MjLnumXLSmoZKU+9AA/Uc7RYDmJShKagAM+wcKcvf9+kQeNJMtCEiWBqvZmDEh7kk1JJNTyhB/qToSbOgB+fP5mCy4nNJd0AmovZr4nzNUwoYkAAtW6gz0tV29IKyrPjNQlCiStAZL1TpoAmzgMD+3iu4uc6iDuH57n9IGlYhUpWoOCKm37/AMw1YnGPFo6GRcrTOkZ9jlYuaRLKPLTI8wJKAPguNb0JUNPKt4jmrRN0tNR8DBIAKiWAYMfWK/lGcHWkr4gSAQEsopIctTYOW5gQ6xqZSlPhtcuUkEAkKOomnDr2YmjH0eFtvqhjSq7K7i8aqXMBlqTqSW4gS4CS4VRx9YFzrN14yUlelhJLlIc/F8R+Qpy5vGcxUBqSeIJBBI+L7QNTcsr5N1iHKv5QZNRQKU1z+3aD0lb8BqDm0kNMpWmSuQqZq8vUTMYsFKUKBXNKeFxz18yIY5/4rwonIVh5UuYtBBdgplCxCn0ijMzs1o3zbLUGWnU9HSkD7SlN+NYq+R+HV4jFGWKBPxqIJAAqaAh+TCtekebCfOTcingkg7Ms1n4hQWsKAvQFqC/VhypBnhrJP4jDYlLOoM1WYgWZi5bV+l42zXBBGqUdBDk/DWjhhV0jptvCzwniJsvFaEHgmFPmEOyUEgFVLVLeoEFy18p0ounRXMRiNMlKAC6lEEilAbEPvT0EWDLcgXNkz1o8tamYSjWYSEvRKhpUC9nckGBfFGXJkYpaQQpOrWkhi4U723d/aC8oxTOA7EAuNtJId9risPc9ckLhic6XRFicQQmYlSX1y5SRS6k6CabMNJv6C0H+FpKwhZQUpZTsFFKlEJBalCAHNeZiOdghNKluQrhL003YvuPhd/6hFg8O5aU4dCiSkvMcbgnhp/0jveJvWZYxhb8mY4SjLa/nQFm2A82WpfmWBVdRSGG4URpO9E0eOXYNakYlJB4kzAp3pQveOz5tKaXNqXVQ0Fdg9LV2Yu2zxyjG4YDELsXSKizuXH0hfpMsZRteVf7jpQcmkvcsviDxIvEtoSEIDgqdqmtPvF2L7RCqYhMpkLKyuilEVqA5PslI6A15iYuVMloAQAtBDsdy9WDvubQBhpswltDAtwgWALv84tULhoTKVS+x6VN41y2crUspJoAxU786fvkLicCZWsEg/DUHoo/lAmOWWSo0BBPWpcwbi54KFcLDhcPqLlKtzTYHaKI3+QjIkm1/OhjJzYrw4llWkIYhXY09o3PiRITLZP8AtAB2AFQA+l6g1/xCzCYUPoUSyAFK6qIseTP9ecFTUICQdApan0gcs8cZVxsRFzrslm5h5pKnf5NvaPQlnK0LOmg/PaMRRG0lx6BtPs+hkzFqII0swoSoHsQKEHiFfYRXZ+RSMS5UpCQkqCvL+BJHCQCW1FyHIo7BqFgct8QuBLmpCJiCXW1G5FrXJexvvEOLzUKBQgEJfS7twp3o/UAbOo7wmHKHRzxth2Z4nC4fCHDoAJLqJNHDMTWt+DuD0jn+MxJQhWk3CQdrLp/4wzzibqWxJ1aNR5cUx1N6gwhzFbyz2R9f1irFqLb8jnGtFpwPjryUo0gTCpWopULNQ6mbiJPYh+cXTwpn/wDFT5s1ZSNCBoS4ZCTQ+uz/ANXWOS4dDoBpR9w7NduW8WzwbmyZE1R+8hYSwsoMoCu3C3rGqEVFsGTuSRdcsK1TsQlz9gqBNUkuCHsQwJB5BqWjfNiRMkFOrzHCSA4TX4tZ5bwozUk4mUUrZM0cKpbhauEjy1UJJd2d7Qfhpi8MFmZMmHSyE8SVAG5CSBX7IZi1qPE6zRdD+Or/AGM+LpQ0AK+7wsxSCS9TRSlGm1KxzfFYgywU8k0HJ3cdqCLHm2Y61kgOpqC5A3J5bmkUrGYl3vxKAr1u8VYO20iX1CVJeTUTDqc3qD6ERotRJCXLEv6C3zjEtNX/AK1P23jOHTrmuA9aDoLNDciVOQjH3RZPDQBmj+h1UpWwi0zE6UpSKhOoJPMbFu1YrvhuSiWoGcFAK3Dg2DB2LXB9YtOLXgwkfzpoIdxrkgjm5O3UCPLlJIvUJS6KlmEjSWa5mV5hTEH8PSFeDUVTClNdRAAG52Dd394sWc4vCqCPJUpRBJcrC9jQEJHLnEnhHKkywZygNSidPRPTqb9m6wvJl4xtj8cXGn9xrnStKZXNJPu0D+FTolzlgsokjrVJTfaq0wLmWKK1EmwdoMweVL8vUEhQ4HKCx0AVdKwCVE1etg0efD3K4cXqQozBSlr1K3UoVuXL0+vrASMeZM48IUFjSoOx0m7FNQWcAixrtB0zDLLaUksXPR2CWGxgXOcAtJQpSFJ5EpIfs9/SOWhuRQcWtd/+I2zjL0IHmziSSACoksCaV3JJPvyhZhZumU4UUglSVMQHTpCgL7kGLeEpxOGUhf2klKudRQxQ8v1GVMlqqpCwlbWBSSlbc3YCKcMuUV9iNNK4vy0WSRMASRV9VAkFmo7kUDPuItWEJ8hHCrSEpBOlTPcm3W8UzLJa50wS0EApQVqJZhqfSK7nQWi25b45QiUlPlzUhLSzYsUgJFNVjTbfaFZsEcqSk6o3NmabUd7YPnOOB/lj7ekvYUOpq9vnFDzvAErRoSSpT/nXlF5xnjPDlUrGKWsJStUkEoOrWErowenEatsYqma5ktK5igXTqcJIFj1FX5bdIP0/peOl+AmWeqaX9gaETEIZag4PCA7Ud3NrbQLIJKVuwKgUhVmfp+vSJJuMC0g3BH7frCgTihekkkF2P4RclCPaJ3OcnaCxlrmWL6GJahLCrDqRtWN8TlqjKSoaWWoKLGpHPtU9YFXiiG2LisNVY1sLLKjqKU10u5IpXrS3zg5NKKcOrBTcn8/Yq/1HTqYAkrUSX6sBGox+sHY8nf1/f4wumHiU4biV9YimzCH7fX/MPn6fHKNrvsQnJPZNiha0YgbUQWUQeTR6GYlxglZkts61m/hx0pmyJ86YuiVpmFOrSOAfZDkFgXPURWMXm86WEkBDKtSvPY9YueAzP+KlpCk8RnpDgMQUp1AjmCUqoecVfxXhS8w2KJymH9Kg4+oiWPdSHwm+hTIxSpipilXKPQVFB84hnl0TOiUn2IjGXGi/7VfIRjBq1CYDV0GKLrQ3/qz0ub/LWn7pB67frBsnEMstZwW7pYwvwlSoU4gr9APUxIF8RPMJ/CGJi5Rs6F4Vx6FYaSmclRKZigmaC3lkK0oKjS7AnavpG+KlTsXivJJRLTL1KTUlKRqqoi6lkqfiYnU5vSbIsuBwchIJStRWQof2GYx6O3vSGPhqQhEpZWAZilhGrkClKwB3Jr+kRfC+e/A2/lEOcZIiW5StSti5DjVa1asr/pih4j40g31kn0i9+JMMsKct/ulZPNKQAkemshrUfeKNmHBOmdA4/wCb9mLcLtfcjy9kJnES3FyVQx8NSAtbKWEJDkqPStOtveFaaoQOpPuTBKMOrgQiqlOW3LsPo8D6h3Hj7m4o7svuXz8PqErUlQUsVKSCUgJdjcFwaPt1hbmk6RKnYlAJ0upKEupRNAQdRNncwuwGSYjXLVYS1B3NXCnUN6sYh8Q5fMVipqgD5aVDUoVSkFrnelY89fV2UclWj2NaR5VQo6Coj+4M3pWsPcF4mT5SELISaBJ2UGp2MKc4yReIxAKGVLKE6VE8IAdwSOXV3921/wDhkxQGpSAEu1SfW0BkjGaXJjY5eNqh4uZcsCTbl6w4y7x4mQkpWWASmpQpQpw/Ej8RFUVla5AY4hIYWU5p2vAEjFGaZiKF0Ktu1jX3hH/HdfYOM4zdOzoKv+IidTuG6IW7eu8JfEPi1OLQjSFMFEAlBSHF6k1tsIpQzKlWhhOxzYWStmdZFjyvZtoxemle/J0XCm96LHIM5SGkjiWBxUpsSAd4Hy7watCiNKg5XrXrqtUwpOpjQEBHM3N3eBco8Tr+Hywo7Elvdv0i8ZGuaoOuSmWkh31F/wDpNW7tFMMMoImnk5MCwvgmSNSy4JFTV6JKRR2oFK23MIsyyNeoow8klOpLOGSAPvayx7cgKR0TzW5fvtEMxT/toLgjFJo5ZjvBmMKBLaXoClLCQQwWRU1SKnp1hZnydKlJclgkGu4AcPHX9DxynxPlc1E2YVJc6jUW4i4tXfeHY/qsFvVFXy6eQVA22HWJ8RK1JOxNuh2gMBUuYS1WND3HyME/6ghTrLJ2YVruQwDD97wjNFuXJDYOkCYvEOhJ3BZXQiPTJhMtYFlCvpyjdYTMXpS4e57bgP3ETThLly1gEqLM5FB8+UOhShVANXIiwXFMKjy1N1P6vEuLAW45b/lC7L8SAoE2qD2VUH0NPWDMUsaX9B2MKncsiRnWwGWgvUuAC0ejIj0VyxtPQCnfZdsqxSkBCySCiaFAtYlxV73grMnXqBYlQBYWpRq9H9oXScVK8rSqYTQUD6iecSzsSpSSRwgo4T9qlA/LfrHT9xsFTbE+DVVW3Cv6RjLjxnqIjwXxDqFfQxvlg4+0C2Or5WROxlmwBr8jBUmWCqtmBPYCsQeVq0jYC+3cwaAHSnYkP1HXo20OT2KkdOyFZ8vCDf8AmfKWUh/QCM4Y0mNb+ISB6BI+jQp8L5xrXKlqoZSVsSbuEsG5isHomtKU3/7Lf+H5QNUYhZ4yxpSVNuD2uD6H8opviMDhUPtAfKv4mLZ41TxFnsq0VTM068Mgi4A+Tg/jG4pfM0xeRaTAkyTwhjs5a3rBErFFM8KH2Fhvr9YgGYGlA719qWMRpm0Uo3Jf1qTCpScn8w/FBJWdTwWH81B0g8SlEMNtX7EMMBlDJOpJCi5KnYEq6dAwrsIx4InpVhEEGqaEd2V9CIfPX9/sRJ8JWC34AJWQyhXSzsbm43IDQX/pMssdI9h+EEafWMiWNwO0bxQNkJwSCzgFrOHYdKQvzbIUzQGCUlNqNQs9g+wLQ3NY8qggn1R0W07RXsH4MwaEBJky1qAqpSQVKO5/QQJivA0pSSiWNKCQdNQE/wBtLfSLP5wq23eIJs2lfrGNthRbT0RYLKJMr/alpQ3IB/c1gvm2/wA4hCeprvQGkZVNA39HjORlHlqBs0RLNf2Y1m4lOxHptFSz/wAdJkrMuWkTFAspSjQFnYNVXU2EbG5ukY6XZatYrYM56WjneIzoYjEGWlCipalaWDggG7vQAbmkTYzxYVIKVzCBMBDJGzVZg7VHvCA40YVBVLIVOnDgP3EczW/Tp3jbqP4hJU9kPizKQnFAfGoS0EtqcGvJ332cBoSpwUsnSFltzpdjVxwmtReJAn4llTqDqUSeMlnf8IlSsJQB0FegDD5R3PiHKOk77NcAEy1pWKqSXZVR27XECeaozVqNCVKPqo/hWNjOe0aS52nWosRdi/xEMnpf6Rqk5dgJcXYJPmNMVpAa3K/4794kRO4dJuLHmBseogeWHv8AvrGcSoPS5vXlUQdU0wW07JXj0CS55du0eir4t+BSjRepQYKpsWp67Rp/FJ4Q/wB4D1r+PygDA4jVda1aqbM5DVIFCOTxphpxCWA0sqobiY0L+zvC3sbF0ZkI4g2xY/MRjBOHNqfrGlRNpYkP+MYOIUUqDCtN35fSBcWwviUqMyZxSkJavM/lG8rFMqhD+9TS/rAs+QVCm31jSRLKTV+o+kHHVgyZYMPmCXCkq0m4Ni7io7NeLXk2YGbJLnURNEx+YJFflHOk8LV+wAH5jvDDIcUqUpIFAQAWJDNWpG0dKeujki3+LlcaT32c/nFVk4j+WJbWBPVrt9YaTp5NyCf7yS96Vf36WhDPxHlpdIdYNB0N3b1pCVNydo2SpAaCfM0mpEbyVOkv7d6U9DA8vzD9kuS7gD/2MF4fLVEkqNOt/kGhqg2C8mqLNlniKdJT5cpelLJJZKXJ0i5IfaHGR4zEz5wCZywzkkkkAb0t6QmyDKjNnISASkqGttk7knakdWwOHTKBTLAQALD8XFfWNk1BVWxW5u70FBGkAKLlvc8/0jUzRsT8vxFYGnzgGcg1s4DG1CWhRnOd6UK0OFD7RsGY1fmP8RLKVDqHmt967/pEU/EadtwL8+QhXKzAKJV5iQBYA6nJpsKVf8YBxebkLLlOnYqcO3IUeFSmgkh9OxBDWb3O/K9oGTjFKBLEGrULlub0hPPzpk8OhLdlM9mevt7RFh8xUumpOr7JJD9b/QCFub7N10HTMxUo1UUWalD3q8RYnGGzg9RT8YV5jmJSlypJO41EEelfwhLicyWph8N3ADOD+XQ83jYenyZNroCWWMdMZ4jOAmXM+EaQTTflW+0VHD4dGkLnOdWogPUh/iJG+9Ilxiv5UxBI1lKiBY6XDn3MD5jxJSAC6dI/7T9NPziuOP4EdPbOwuOWavoMzDL5ak6pQIID6SSXTuQ/0hFMaqwGIuN25v8AWHOFWoaFqWAEhmPMUb1oYR5ioIWsobTQi3wq5A9yKWEEp/EVM5w4vQMqYW3qQCNqnl2eClSiX9o2kSfMKQVEBLmjOTYO4teDlzJOsoClJULlTEPuHpX0ieab2h8qUqYs8qvaBMWhgBtqaHM5UgBysk/dSB+IhFm2OSVJ0J0hL1JqTSp/e8FCMk7YptMJVpZHVQ1dnP6RFPSE8mCntUh9jtSkCjGnSHTQG7xJMxAILPcfPn7QbtnNRW0z2IQGFGALD849GpUSKx6DjsBrYzlz0v8AEpRoWAAD1Nd4nxszSthZQCgBcH+o93gJnDBRHakRolNVzBI0NlKq/WJdNTAwmCJwoPeHRQtuiQIePeV0iVKw36RnzXhqQlyAcYhwlnJb8a9oikYSY40hRJsEuT6BNYe4bDaiBYqUEgl29YuOR4ORhS76lkAFRBYc2YWhU0oDISc/BUchlzCtaZoXwpqleqj80kd7x7MslUFaksUnl8L9Cw5jlHQMcJM/SSpWoAgaXBY3q1R0gD/SpLt501Om1je/2YmTalyRUnFw4srGT+Gp09ykJABYkqDj0FflF2yjwXJQlpjzV+qU82DH9Y1yfCyJBUUqUorABUp9i4AAAAF9oN/1OXahazO5VyDsHNnMMnmddk/w42NMHIlYcMlAQk8hWm7v9YWZhm+kskO1y4Leu3aBMVmkos6rVZlM4+y7UPoR1gCbnErUTQail9SdVtgQH5336Wjnkb+kcojqVjbEJISW4iQHVuA7k9GgLMpqCSJiiASCwUFVZ34jRq3BtSEeOzhBUSGQQwKkgmt7EMftVZ4CnZwE0UQBqUErSmnRLEOGrWooIzhKSs3SdMdrx4kqCpYKkAMkr4djQKFFkfeTeo2MSjxLJPl6kE1PxJcAF6gpdhVg52qRFfzOck8S1gUdkBSa0uBQ03pCsZkA4BVzr902FK3/AHtDoY8bVz7Fyc0/l6H80JYXUXYEfDzFLdKHlC1WMSkly2lOpyKAg+4IYe4hNOzNRC0JUUp1JJCXAsKprQOBTvEeAxKELJ1GgYEjU5NC71t9p3doasiiqijHictyHmU5t/OYpOi+ohRIUSCGIoDd0qUAatWkT42XxKGn4bsCK9AtiwL3rYlrRWMuny5c0k6lBwQCaMlyApg5U5uGHStJ505SE6Uk/FuXLULuf1tGRycZXIx4uS0S42dwHU9QWcAU/CIRnKgAQAdI+Yp25wAZYJJWSXYs/wAWosQD9lhUU5ijwdh8XLSlkhyCXJuQyQOQ2J3qVbNA5cjlTiHijHHalsFkJXNWaB6kh9i1z3+sa5rgigJJZ3IpZr7xLg5miZTdx6H9j2jOOK9DLIKtbhrM3teEqbcrY/K3GCguv4xMjHGXMH3SEg9GMb5vUqNNjA+MllzyYe8TzZusAjcV/GGV81oSn8uzyJgKP0dogm4MsCGV27U+Qt2iSWj+VUV7x7DzimlLe55ExttmMHwwPEkhxvamz+kFGWAg0Ozk7enaB5p4veoFev4xIuY9NjX986RlAkaF0+u3+Y9EaV7RmGxNs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data:image/jpeg;base64,/9j/4AAQSkZJRgABAQAAAQABAAD/2wCEAAkGBhMSERUUExQVFRUVGBkaGBgYGBsaGBsYGh4eHRoaGBsYHSYeHBwkHxwaHy8gIycpLCwtHB8xNTAqNScrLCkBCQoKDgwOGg8PGiokHyQqLCwvKiwsLCwsKSwsLiwsLCwsLCwsLCwsLCwsLCwsLCwsLCwsLCwsLCwsKSwsLCwsLP/AABEIAL8BCAMBIgACEQEDEQH/xAAcAAACAgMBAQAAAAAAAAAAAAAEBQMGAQIHAAj/xABBEAABAgQEBAQDBgUCBgIDAAABAhEAAyExBAUSQSJRYXEGE4GRMqGxQlLB0eHwFCNicvEVMweCkqKywhYkU1Sz/8QAGgEAAwEBAQEAAAAAAAAAAAAAAgMEAQAFBv/EAC0RAAICAgIBAgQGAgMAAAAAAAABAhEDIRIxQQRREyIyYXGBkaHw8SPhFELB/9oADAMBAAIRAxEAPwCCXhUsOFNuQiROGT90ewjaUig7RPpMe+keM5GkuQOQ9oPwMzQXr6RDKpvBknF/eSCOjA/KOYFhUvDyZpq6TzLQTJwhSWCnHIivvApw0qZ8Kik8j/mPLw6kCi2PP84nkNTNp8lUtwE6gb33+kLJuDTfSxh/gsx2UfWCsQhCkk/FC/iOLqg+Kauyl+V0+USCVS0NMUl6JRAq5RFxFClYp6BDLjBlwVoMH5HISZwKrJBPrt8z7wM58YtnQXKSQx8O5X5RcgFcxAIcUSCS/wAmJ9orWS4biUCrU4o4A+kdAwkgplpS/HoAUR9lIG3UsfXoGjnWXKMvUUa5ilABIJer+8fOZcjnJtnvYYKFJBeLmJkuaLmKLJAuTtTYRPg/Dawgz55JmNwhnADtb3pDTKsjRJCsRiCFTikKd+FCSGHSlIaZhIM1ChrUPMACVJFhfsTbl71gKpDXk3oomMxFfLlpBmc2okcz16QJnGDTLkpAcqWp1KN1MLdnL+kOBhZeHSQSzVUrcmvrzYQozwzJkszCnTLBOgH4i+55BhbvAlUdMtuV5f5cmWkJppDlh3JPckwYjDPtUtQfunaJJIPAxoWFRUu2z079YJTPAGkXrTYV36/OsYyJ92UDNpQm4lCXZnKuVLBjs8TeH8DrmLmKYkqKUk2ABa3r8o9iE/zkEjU6Vt+de0DSs9lYaSkKfUdTJF/iPoBGb8FsF3utFwmz0IDAA7f5POKjnviSUhw5Uq+lBIZuZFvd4RKzifjZnlSjpFSQCzAXKjfcU6wpz7Kl4YAlQWlW4DB2f9mGcXJ0/wBDIrHi3+50g4adMkpMlaAlTCYVniAcMUkDc8PtCrxhhNGCxSlJYpXKSA7h1KDsWHOJcsUUykpSdZ0S9TCrEPba59r8kv8AxIzDysLKwr8cxfmzE8kpDJB6vp/6TCIxcsqj7MyT4YnJPuigTMSYgdzGhJjLx66il0ec5yl9TJZZqO4+sdUwqFCalyPhskGncv8ANo5RKUykm9RQXNbR1zBpaeh76TT84l9Q9oZjVJjA4Q6So8TNcufiFRy3gXHAJlrIOxelt/36wxXR0sAQ1w4LsbJLP6xFjAAhZckBI5AODW1T6kxJZ0SvYmZwKASTwm4YW5mvtHoJxSRoO7g+5Eeg8cqRTKNhcmVQRNogiVhiwjcyTyj6zkfKA8rDk2HrsO5jKUxN5UYCIywGzRIhnhsQkjSpmgIcnoducbJTAy2bGTQavDSxZTxGhKgeGIUkgwXLxDlyAfSF1Q3nZPh5hsWEbTZIOw/feI0zheMhW4+sKrY3kqAcRJGw94myMNNdnLFu/OJFsYky2UyyRRkl+zPTrtA5Zf45X7G4o/5E17jtRcKD0DlavvHl0Asezc45tlJljESPLSCrzE1GwBDmL9KQBqUvhIA4bg1ISz1Niw9YpWWq1TpIZQeYj7JG4J2jwndo91asuGcYZBkrSofEx7NYdLfSDVtoTsQlNLF2+W0aTGIKb1FB0Fq9fpA2NzEJsxUNuj78zQUjXpbFpOT0IcyyRAnBbqXqqlKqpSSS+lr+vzoy7xIf5BpdQqNmB5wdNxSlKcElyQB257+nd4B8RTR5aRV3cBjYOH5XIEDtyL4aRa0YdkoLs4tVgzb3JvBOGw5d0jSDu9DVz+xGCkFI1AEhLA8nFWbt1tG8mZrJajMxpTmAxY/ukZ5siKViJH82WNTDSrb9esJc9l//AEySxYrraoUbfLeHs9X81Lp+yr7N3Z7RX87b+EUHuVsHI+0bjb1jo/UvxRVJ/KZ8JYGYpDksMNqSAAKomqSte4sWUVVoQGNg7zzwwZ5QpSgsSVOJbUWAAAFEMQ4Adns0JMmSP4uUVEpCgqWW3SQ7H1G/OH+PzDyTrAWtCiApgaJSarHIEDnuWjvUc1kXDX8/sTjScd7Oe5nmE+XipkxOqSs0YM2nkxoRcjvAUnCrxUxapkx16SXUXUtVkpH1LWALC0XLP/DcnEEzcNOlAsHlkjSexFj3HtFdw+Urw4XPnI4ZQOgOCFzLJDgmgNX7dYojNVfkBwbZXZshiQQxFCCLQNOAAeJ5k8qUSokklyeZiDFHhMPUhTiQyZnEk8lJPzEdoyyYDiEFQ0gpV8RTuLM97nnHFZC2KTZiD7GOyZbMSZ6C7AgkECtBdL3PaEeo7QzH9Mh3iF/EWUpLgcNjYU1dWHvWBcZJKdQs4HWxe739ImmCtVMlw1XJqN3ZO36RpmeMSZa2VxMOagCCCNRFj+cTcfJiexJPDS+RY0/fe0eiKcpTHiuKsnpzP0aPRkGWOLZ0NOCSQ+0RTMIfspiVNhWJ0Ax9IrSPl3JSFMzCNe8Q/wAL0iwJkjcRonSpLpo7/ItBfEMeK9iL+FjKZENVYV40/gzG8rEuDXgXaI8E+sHHCGMfwkbyRyiwIJiY4Y+XMX91Cm2rpJB7U94m/hjBeIIGGXz0KFq7/mfnE2fJxjop9Pj5T2UpOaLZnBq9Fh6gU7fnDfwvjCqaQr4dLkAvUEAAV3e0I5k1QJDKp/a/tpts/SHHhEkzjQf7ZqwapFQwqI8x5ZvR6/woraLNIUPNRLIJUUPqpZJY+rm/UtCjMQE42W1BqH9rPS3SsOAkjEyi1EyVgk2B1C/KEOcY1C8YhFaqAdix7FmhT6DSsNxeaFR0S9zer8mA61jODyRKdJm1UVfDuaEV2Z+VOsGYfDpQk6HTVtTVLbdt27xMqQFAHd6A0N3qRA0FyrURHnz60gMdKEjkBUi3+IQ5tJ/lF7qPUuEvbZqu3eH+aECbt8NugJct1O9oTZ8v+SkBgNTEX2PI8n532gbakVQrgh/h0LUkNcAVJcb2VvfbraGeXp3O5B4Rpp36u+0YmYh5SlJBGoAF7spgSWNCAfkYEn4nUQkksTbchjQAdrGCoib2VqaSJiQC7INDQgMG3MIc21fwiuQKxvzO0OZyEecCUsSlb0Ie23uwtCHNZgOELGjr3HM33rC49r8S1/S0QoxCvNSQ5KVggehtFvzTApUlIUgBkgKJdn4rAFgqqj/yCKngElU5Ca1WGYdyS/pFvmFZExBGoLABqzbv6Nbd+8F6rIozS+xNiT4s5VmqyZ6mFVK4Wpc0blE2f4/QkYdMwqShtRd9Uz7RqbCo9IY+Mcs8su1WJV2JLW5UiozpoaGQfNJhdaB1TKxDiZrj1/GJVsf2YFxAEPQpkkkVT3H1jsuWYdMydKSp2CVEVuUu1rAxxiQXI6kfWOzZYD58r4QdCnOl3AHcP3hOV7QyC+WVDTE4cDQAwICjqDAmqXqW94BxuIaWoEkA6m62Hod49iAmZOmgFSihCVOydI1awTV3+EU6mNMyCEoIBJKjZywDgOX9A0Kdi49oTTZ7pJtz73j0RYtFDUlxePQMPwLnvydRlyjSJGMFiTRo1koCgCLEPHvqR8zLA70QB4BynFapKTs6v/IwyzCYJUtSyzJSSzs/IOaBywfaEmQYkTMMogBITr6BiCp7nSA5FSbPAuQawtIapWIIQAYgwssFCDzSk/KCkST+/wB9ozkY8TRjSOUYKRyiLDKdSx91bf8Aak/jAufYoy5StLgkFiLhuUdyCUA0yhAOZTD5UwOQNBtc0enSKqfE0772wG229VXO8MBjivDqWosVJU53N6BrCFSakqHRg4OxSEJuUrdvvP8A+0WLJdMuUkhwSObHoP3yipCeG+Nfz/KLNluXq8oKm6koSkljRRYPQGzsznnEcI12VzbZaZEpwlSiKJBA+yOXfufaK/jsxQcdKALMoWf0ba3WHegDy0llAigsAE26na8KcyH/ANyVy1CAaCTQ2SlyCmgrRyKDn1ZzSAJ2aoM6XKBq5KgKhmPxF6GxYOed4Fz3MSFJlJLEjiULsA7B2ajVf2hZNxUvDATCxQipCTe6Sym4i+5YU2tGN06GLHSuXtaDc4mhUxIcsEjqHBIJL9mhJnszgS1tQr0Y8h2iCR4qlTFMblZYaXLLUSlzVvi5xN4jl6Zekni85KW5gBepvXT7wEovkUY5riW+bpfSohiHI2uLNX0flEshQChoAIpZgG6uzjqIXY3MfKI0pJZRKtiwlLUBzugejxOEEkOEM9HBW7g3sLKMHRFZW5hPmpYU8tW7UDdPTeEWZpJwZdO6+R+9XnDcrAnIJU38tTh96WhVmVMIplPVfLcmJ49ovfRJkU9ScQgjiAKgQzDTpNCw1M9XFXYWMNMx8eCUpSP4VIUks5UVBmuHJ2PKBvDUt58wkOEoLAijlX6G8VjFrK1KXTiUou5Pz3ivJijJ8q2Qwm1oJ/4gYiZoBUEhK7aQlJccwilH+cc8mL6R1LxKpM3BSls5QUhTg0BGlfVn0/KOaYzDFCiOVoOjlJ+QQmNMQKRKlCnHePYlFDSBvYxbB5D6ktdx9Y7PhUq85ACnASol6C39Nx39eUcalKqG5j6x1hKFKWkBgSCxB1Ee7VHeFZvAzGlTslzTHlOtSSNQSA70Z3Yv0UT67ViRYKpJUq62cE1Sxoykk94r2cFYkS1Fwpa+Nw5Dp1M9jZ+1OcR5b4iUEiWtyjhZRPEkAjlcd6iMUJULlx0l+oznSUsr1+2q1z9rnHo1XRJHrzj0DjboonFXo6Tl/iUGZoWGcjSehpVt3A9+kH5HOJkSyXB0sQeYJB+kc7/irEKNGfm37YxZsrz5Xm+Upm1rANz8SmrzqI9aKfTPG5j/ADpKVSVhb6dNWAPa9L1rSKVJziTJwS0OoFagFKYgBydJ4akHQbczaLB4sxZRJNWqLh6X3H9LbXMc+xGKUsKCjwhYpyA1NTuqNqw1vZ0PwlmkubJAQsLMsALq7E1ZxQ8oscsRQv8Ah1gVoXMUUq0LAZWxIOz+vtF9SY1R1o6U0nQHhJJC5z1eYCOxQkfhtCrxX/t/8q3g3DZg+JmpcMlKXPUEi+o06MPnCvxRjpapZ0rSeFQoQa0p84Fe5za6EEnJECQuZMVUBBQHADKD1oLDYU7xDKzJkeWnQAUt1q73PWHcxb4XRRKvLQSWqWS/LYC0VlEosTqJOyWqzsdube8TybXQ5JPstuRZClPGeIhuJVECv2fQM9b7QxzxSfK1AkjUl1H4S5AAHdRFnrGmBx0tmK9ZSlylwyT12HrEpzNMwlCikJITs76n0guGckBh25wFbDhLi7FGZeJhLmS5s3UlExRSRpKVIBCXLEEllJUKehNI3xoQqcmZLclC0sS7GhFjdzp2hNmOFEpYnS3SEhSdKgAEu4IKVBimpDHnUQ3y7DLmLCwUISEpOhGpyojUsf0UVXuLxs0uJkXvQLiZyjOlzCFEkKCSxqyVGm1CRxNVwxMDeIcQkyFpQX0oJ+ZVpHvtq3c7QXi8UiesFRJSFBOgEAgGjdDqS5/pbegU5vjdY8hCUpTLTOcpDajRlHege8L+G7srnljpLuv07/cr+X5WFzuEgsgkHrtUPu3tD3MZhUgFTFQmgEuT13o/blSIcLg9GHVOBDqmJSlNywBPdizxPjMYg4RCAmYSmbxkUBWQqpq56bUA5RsouxMJrjYT4ungFyFHVLWkKSVBJUpKtD1qKluQKhuXd5bjguVLmEslYDuQGIoQdIYVcDt7I5k2SkIHnSlrVfUQpKQBXvSnVoIkeIQpUsIKJctKwkgNLBFDQDi0i7H4q2egy6FrZEZ4q6fu6bMPiSd/6nhFjjqwpToJOpbAB1O5ZgKk05Q0w81JUkvqGigDMQNJLmttI/SFWapUMMshTMV2DbmxidKqLbtP+eA3DYOejzjpUgKQw18DqegTrKRZ7c+cJTkk4Bj5QGzzZIP/APXnEGMkJSU+WnQ6tKtJNbEO9vtUtEE0KcaVqBeldy3OGuU71oWoYku3+n+w+XhpiZUyWpUrSpLgeZL+IEclEfLYVisTcrxC1aUI1liTpUi3J9cFZll0yXNRqUpQUWvyvtb8oxls2epE8StbOkOkEm5Fx7xicu07OccdU7QkWFA6SCCDYuPrHsx4tI5plgcvgSPrBeEyqZNqKklgLl9oaI8IzJ7eTxlISVVSEpCaOSSORbnDdWKsq2Fw/wASlCiRT+5wW60eOmS8apOlRpQMSCLqAsehiryvDZ1JlakJOoJVUKOtioqATcAKSHHTqzbM0aXQCVMxeo+0NmDf5jZRTkkzFKotoY5qhKsOsMFqCjpo9xccqA9WfrFZxWBmSwFFJA+yaEW2KXB3iwyJpUpIPEBoCU7utCi9e0YzHAzVp0lITLQqinOgEhmdvX1MBBSsybSWvuKBmSi73UCKfltHoGm4YKmaQW4acioDqaBRBHQtHopUIx0L5tnR8J4PmhBVNStI00AYknbUzsGraJsvwDzpk2YpggqIH2ioGgYVFa9WIhhlOMnTGUonRoKlJWW1J4kpR/2gl9iIVYfFFEubMmEstbUIBOpg4Vc0e4NukOeZu0uxHwKasZ+dLxks+apSFJJlr0EaSCK0LhqGoqGoYquMy4BS0u6tj94cu9YPy3EyyZikJWAGq6ll2NSQOG9eXaAMZigJwKQ6wtJLuzDSR0anzg+Vvo1Ra1Z0SXPGGkSkqBcISCBUintfYQvx3isSZgqmZLUARpcH537fSF8zM1mXLXOAloWVDiALggpSaKNAogsWDA0518z0TEnS7k6AnU6nAZ2AG7EDaAWXdexzwefcsmNw5M3WhyGBUoqoUTH0hIbYpetmiDF5XJlShNUs+YXVtpTRwlrm439InwpPCkgLUUS0qS7PocsLUFQYTKytYVOXiFyVJQFpSnUlcxTsQGJ4WAKfkOcZlXDVhYmpPYfgswVPlsEFPEmqkkJYgsrenwnr1cQr8SzVAqBLBaioMQBcuCzVdyx2IjGR+JUrmLClAa5SQTcqIdJUGqCAQWBuTyiX/Qp+N0q1FKJYUAoy9RJJDhI1JD8yTyFWoudNcpaQSXF0iHwZiTKXM1imgqAO5opPyBPaLIcAhGlY0jUEkMFLZLhkjS+kk2AZ2MVzMpE3DzQUoUJSAAFKSdRKUqSHNQXBEWnCtKmollyPKQsFiE6iQdSWoQ5MC23FSXkZFR5U3/Yu0r1pTKlLWFakltmNVEKoXqWJgrA4afLC1KTpSQlKUuFKoTwijNUsOTjdoPmY9MuWpWoBa9QSA7gdXLuTueUezHNQMOjZWnVQMHZ/iFaHkxptASpxpnbjPopQxepR4Qwm6piigEO5uCPhOwtDc4UrxK5uHCChA0rWv4dSg40samooA4BtsVeGkKm4tABLqQANJDEgUBcfCSCC9WLiJvEmYkBWnRJJFko0omKDBg1pgcBxRQEHcdL3NcZVy9iTxAryJKZAKSVWUwNLq4uhKSw/GB8py9ZkUcpVPSFlj8IHFQbcXrGspQxykoSNAHxb6XCbDcliwH4FnisciSuXhxKdKiEJ1FtPCpVUpZ1EpD8QLq6NC8jUFVbGYoue71XgWeJp7ykBctA1aQaB0UoU6T9kh/VQ6RUyxbUgBQVUjUksS7EAsQ9WI3MXjOv7OHiZ2AIHYvelKX5PFOXjgUragNhyIFQ+4q/rAYp+5s8dq4mcqOia+kKBCgAdlVbsDUU3iXGLCsMqlQVBwDpL2bbvyhbl6jqKiWAAr7/hG0vEq8icmjJJNq8T/lBzV7XuDCVLiWTKsXJVLnSFkAlWpJJDFVjtSgTz35wmzHI9NAtT3dzR7GvtXlEEwB7uSXa1u9KxafBeIAM1ay5VoBKj3CQ9HqbWrvE3q+UVzizsUvDKxMwqphBmq4UhqOnVVi55tWm5hxlsuRhkTRZWgrUBfSkO7XYCG/jKfrSEpGq6lBNXADAkVLcO3KKH4MzxSMxGslYmvKWDUmzX5N7RPgcpty8V0Nl0iXw/Mly5qVrTqSDrCXZg4IIbezcw93i05yt5EwywJYCipBcAqeqi17KaopUQrwGXzP4qbOnJCUy16AnSNIKQ4CRYpSnSwtTpBGKxxxM2YiZp0KCXeySaprzAq96RdNaTQqO5UV7DIKZ5mKUOBekAkgvpSCSeTE+8HeICUrZVwAAQ7ECyX6W6U5iFytK1r/8Axy1K07E1ZOrnRNebe3leJVTkgKAIlrStwNJJBfam3KHLG5T5+wlzUY8QpWHXLVJcfGJBoS40iY9mIoekOcbOUZAIXStKezlVaPS9/TKlqKJK1VLnUbjjQoJSNyOJu56wPmWMMxRkpCJaEsHSNWo3ZNACxG1m6RPvl+Yx7X5FZXNCSF/dDB+aqPTlUxiCswywy6Kd/chu1N+Zj0XUpbJV8qo69m8ibxKlqFQwQylE9RpCvn77wk/jpapY4RqSNGgpBahBUCQfm3rSLcuepEsH4a8S1cLHYsq6dgKb3cxzTxTifKxKil9KyXeh62pyqKENeF4YcrCnlt0RYfMfJKkhTg1IFi93Ap6c4NymQFzipYKka0slN1PvTawfe1GhJluPShK9SCUkMVBL3O52v+97D4YxkoLqogJAqaMFb9C3D/zRXJ8Yt0bjgm7fQ18WzVql6QJfl1FlDq26TajEVHqaxMxCVIQhEtKFJJonhD1ctYGgqejxfs6lImo0MShSSXTp4CAU0JdnJFgLG9opX/x2b5qJYAX5jJSpmIO4UHNuhPQwrBxWmbkuh54emHT5ylakywUinxEcSm3YU7k7Q6mTkFPwI1Eq1OgXuS3LvzrYkbYXI5IlKkhwJKghwXcaUkqPVRcnq8ELyiQmYTxq4Q7kNpsX0gFgC/y3iPNinklyGQqKooc7MjLnumXLSmoZKU+9AA/Uc7RYDmJShKagAM+wcKcvf9+kQeNJMtCEiWBqvZmDEh7kk1JJNTyhB/qToSbOgB+fP5mCy4nNJd0AmovZr4nzNUwoYkAAtW6gz0tV29IKyrPjNQlCiStAZL1TpoAmzgMD+3iu4uc6iDuH57n9IGlYhUpWoOCKm37/AMw1YnGPFo6GRcrTOkZ9jlYuaRLKPLTI8wJKAPguNb0JUNPKt4jmrRN0tNR8DBIAKiWAYMfWK/lGcHWkr4gSAQEsopIctTYOW5gQ6xqZSlPhtcuUkEAkKOomnDr2YmjH0eFtvqhjSq7K7i8aqXMBlqTqSW4gS4CS4VRx9YFzrN14yUlelhJLlIc/F8R+Qpy5vGcxUBqSeIJBBI+L7QNTcsr5N1iHKv5QZNRQKU1z+3aD0lb8BqDm0kNMpWmSuQqZq8vUTMYsFKUKBXNKeFxz18yIY5/4rwonIVh5UuYtBBdgplCxCn0ijMzs1o3zbLUGWnU9HSkD7SlN+NYq+R+HV4jFGWKBPxqIJAAqaAh+TCtekebCfOTcingkg7Ms1n4hQWsKAvQFqC/VhypBnhrJP4jDYlLOoM1WYgWZi5bV+l42zXBBGqUdBDk/DWjhhV0jptvCzwniJsvFaEHgmFPmEOyUEgFVLVLeoEFy18p0ounRXMRiNMlKAC6lEEilAbEPvT0EWDLcgXNkz1o8tamYSjWYSEvRKhpUC9nckGBfFGXJkYpaQQpOrWkhi4U723d/aC8oxTOA7EAuNtJId9risPc9ckLhic6XRFicQQmYlSX1y5SRS6k6CabMNJv6C0H+FpKwhZQUpZTsFFKlEJBalCAHNeZiOdghNKluQrhL003YvuPhd/6hFg8O5aU4dCiSkvMcbgnhp/0jveJvWZYxhb8mY4SjLa/nQFm2A82WpfmWBVdRSGG4URpO9E0eOXYNakYlJB4kzAp3pQveOz5tKaXNqXVQ0Fdg9LV2Yu2zxyjG4YDELsXSKizuXH0hfpMsZRteVf7jpQcmkvcsviDxIvEtoSEIDgqdqmtPvF2L7RCqYhMpkLKyuilEVqA5PslI6A15iYuVMloAQAtBDsdy9WDvubQBhpswltDAtwgWALv84tULhoTKVS+x6VN41y2crUspJoAxU786fvkLicCZWsEg/DUHoo/lAmOWWSo0BBPWpcwbi54KFcLDhcPqLlKtzTYHaKI3+QjIkm1/OhjJzYrw4llWkIYhXY09o3PiRITLZP8AtAB2AFQA+l6g1/xCzCYUPoUSyAFK6qIseTP9ecFTUICQdApan0gcs8cZVxsRFzrslm5h5pKnf5NvaPQlnK0LOmg/PaMRRG0lx6BtPs+hkzFqII0swoSoHsQKEHiFfYRXZ+RSMS5UpCQkqCvL+BJHCQCW1FyHIo7BqFgct8QuBLmpCJiCXW1G5FrXJexvvEOLzUKBQgEJfS7twp3o/UAbOo7wmHKHRzxth2Z4nC4fCHDoAJLqJNHDMTWt+DuD0jn+MxJQhWk3CQdrLp/4wzzibqWxJ1aNR5cUx1N6gwhzFbyz2R9f1irFqLb8jnGtFpwPjryUo0gTCpWopULNQ6mbiJPYh+cXTwpn/wDFT5s1ZSNCBoS4ZCTQ+uz/ANXWOS4dDoBpR9w7NduW8WzwbmyZE1R+8hYSwsoMoCu3C3rGqEVFsGTuSRdcsK1TsQlz9gqBNUkuCHsQwJB5BqWjfNiRMkFOrzHCSA4TX4tZ5bwozUk4mUUrZM0cKpbhauEjy1UJJd2d7Qfhpi8MFmZMmHSyE8SVAG5CSBX7IZi1qPE6zRdD+Or/AGM+LpQ0AK+7wsxSCS9TRSlGm1KxzfFYgywU8k0HJ3cdqCLHm2Y61kgOpqC5A3J5bmkUrGYl3vxKAr1u8VYO20iX1CVJeTUTDqc3qD6ERotRJCXLEv6C3zjEtNX/AK1P23jOHTrmuA9aDoLNDciVOQjH3RZPDQBmj+h1UpWwi0zE6UpSKhOoJPMbFu1YrvhuSiWoGcFAK3Dg2DB2LXB9YtOLXgwkfzpoIdxrkgjm5O3UCPLlJIvUJS6KlmEjSWa5mV5hTEH8PSFeDUVTClNdRAAG52Dd394sWc4vCqCPJUpRBJcrC9jQEJHLnEnhHKkywZygNSidPRPTqb9m6wvJl4xtj8cXGn9xrnStKZXNJPu0D+FTolzlgsokjrVJTfaq0wLmWKK1EmwdoMweVL8vUEhQ4HKCx0AVdKwCVE1etg0efD3K4cXqQozBSlr1K3UoVuXL0+vrASMeZM48IUFjSoOx0m7FNQWcAixrtB0zDLLaUksXPR2CWGxgXOcAtJQpSFJ5EpIfs9/SOWhuRQcWtd/+I2zjL0IHmziSSACoksCaV3JJPvyhZhZumU4UUglSVMQHTpCgL7kGLeEpxOGUhf2klKudRQxQ8v1GVMlqqpCwlbWBSSlbc3YCKcMuUV9iNNK4vy0WSRMASRV9VAkFmo7kUDPuItWEJ8hHCrSEpBOlTPcm3W8UzLJa50wS0EApQVqJZhqfSK7nQWi25b45QiUlPlzUhLSzYsUgJFNVjTbfaFZsEcqSk6o3NmabUd7YPnOOB/lj7ekvYUOpq9vnFDzvAErRoSSpT/nXlF5xnjPDlUrGKWsJStUkEoOrWErowenEatsYqma5ktK5igXTqcJIFj1FX5bdIP0/peOl+AmWeqaX9gaETEIZag4PCA7Ud3NrbQLIJKVuwKgUhVmfp+vSJJuMC0g3BH7frCgTihekkkF2P4RclCPaJ3OcnaCxlrmWL6GJahLCrDqRtWN8TlqjKSoaWWoKLGpHPtU9YFXiiG2LisNVY1sLLKjqKU10u5IpXrS3zg5NKKcOrBTcn8/Yq/1HTqYAkrUSX6sBGox+sHY8nf1/f4wumHiU4biV9YimzCH7fX/MPn6fHKNrvsQnJPZNiha0YgbUQWUQeTR6GYlxglZkts61m/hx0pmyJ86YuiVpmFOrSOAfZDkFgXPURWMXm86WEkBDKtSvPY9YueAzP+KlpCk8RnpDgMQUp1AjmCUqoecVfxXhS8w2KJymH9Kg4+oiWPdSHwm+hTIxSpipilXKPQVFB84hnl0TOiUn2IjGXGi/7VfIRjBq1CYDV0GKLrQ3/qz0ub/LWn7pB67frBsnEMstZwW7pYwvwlSoU4gr9APUxIF8RPMJ/CGJi5Rs6F4Vx6FYaSmclRKZigmaC3lkK0oKjS7AnavpG+KlTsXivJJRLTL1KTUlKRqqoi6lkqfiYnU5vSbIsuBwchIJStRWQof2GYx6O3vSGPhqQhEpZWAZilhGrkClKwB3Jr+kRfC+e/A2/lEOcZIiW5StSti5DjVa1asr/pih4j40g31kn0i9+JMMsKct/ulZPNKQAkemshrUfeKNmHBOmdA4/wCb9mLcLtfcjy9kJnES3FyVQx8NSAtbKWEJDkqPStOtveFaaoQOpPuTBKMOrgQiqlOW3LsPo8D6h3Hj7m4o7svuXz8PqErUlQUsVKSCUgJdjcFwaPt1hbmk6RKnYlAJ0upKEupRNAQdRNncwuwGSYjXLVYS1B3NXCnUN6sYh8Q5fMVipqgD5aVDUoVSkFrnelY89fV2UclWj2NaR5VQo6Coj+4M3pWsPcF4mT5SELISaBJ2UGp2MKc4yReIxAKGVLKE6VE8IAdwSOXV3921/wDhkxQGpSAEu1SfW0BkjGaXJjY5eNqh4uZcsCTbl6w4y7x4mQkpWWASmpQpQpw/Ej8RFUVla5AY4hIYWU5p2vAEjFGaZiKF0Ktu1jX3hH/HdfYOM4zdOzoKv+IidTuG6IW7eu8JfEPi1OLQjSFMFEAlBSHF6k1tsIpQzKlWhhOxzYWStmdZFjyvZtoxemle/J0XCm96LHIM5SGkjiWBxUpsSAd4Hy7watCiNKg5XrXrqtUwpOpjQEBHM3N3eBco8Tr+Hywo7Elvdv0i8ZGuaoOuSmWkh31F/wDpNW7tFMMMoImnk5MCwvgmSNSy4JFTV6JKRR2oFK23MIsyyNeoow8klOpLOGSAPvayx7cgKR0TzW5fvtEMxT/toLgjFJo5ZjvBmMKBLaXoClLCQQwWRU1SKnp1hZnydKlJclgkGu4AcPHX9DxynxPlc1E2YVJc6jUW4i4tXfeHY/qsFvVFXy6eQVA22HWJ8RK1JOxNuh2gMBUuYS1WND3HyME/6ghTrLJ2YVruQwDD97wjNFuXJDYOkCYvEOhJ3BZXQiPTJhMtYFlCvpyjdYTMXpS4e57bgP3ETThLly1gEqLM5FB8+UOhShVANXIiwXFMKjy1N1P6vEuLAW45b/lC7L8SAoE2qD2VUH0NPWDMUsaX9B2MKncsiRnWwGWgvUuAC0ejIj0VyxtPQCnfZdsqxSkBCySCiaFAtYlxV73grMnXqBYlQBYWpRq9H9oXScVK8rSqYTQUD6iecSzsSpSSRwgo4T9qlA/LfrHT9xsFTbE+DVVW3Cv6RjLjxnqIjwXxDqFfQxvlg4+0C2Or5WROxlmwBr8jBUmWCqtmBPYCsQeVq0jYC+3cwaAHSnYkP1HXo20OT2KkdOyFZ8vCDf8AmfKWUh/QCM4Y0mNb+ISB6BI+jQp8L5xrXKlqoZSVsSbuEsG5isHomtKU3/7Lf+H5QNUYhZ4yxpSVNuD2uD6H8opviMDhUPtAfKv4mLZ41TxFnsq0VTM068Mgi4A+Tg/jG4pfM0xeRaTAkyTwhjs5a3rBErFFM8KH2Fhvr9YgGYGlA719qWMRpm0Uo3Jf1qTCpScn8w/FBJWdTwWH81B0g8SlEMNtX7EMMBlDJOpJCi5KnYEq6dAwrsIx4InpVhEEGqaEd2V9CIfPX9/sRJ8JWC34AJWQyhXSzsbm43IDQX/pMssdI9h+EEafWMiWNwO0bxQNkJwSCzgFrOHYdKQvzbIUzQGCUlNqNQs9g+wLQ3NY8qggn1R0W07RXsH4MwaEBJky1qAqpSQVKO5/QQJivA0pSSiWNKCQdNQE/wBtLfSLP5wq23eIJs2lfrGNthRbT0RYLKJMr/alpQ3IB/c1gvm2/wA4hCeprvQGkZVNA39HjORlHlqBs0RLNf2Y1m4lOxHptFSz/wAdJkrMuWkTFAspSjQFnYNVXU2EbG5ukY6XZatYrYM56WjneIzoYjEGWlCipalaWDggG7vQAbmkTYzxYVIKVzCBMBDJGzVZg7VHvCA40YVBVLIVOnDgP3EczW/Tp3jbqP4hJU9kPizKQnFAfGoS0EtqcGvJ332cBoSpwUsnSFltzpdjVxwmtReJAn4llTqDqUSeMlnf8IlSsJQB0FegDD5R3PiHKOk77NcAEy1pWKqSXZVR27XECeaozVqNCVKPqo/hWNjOe0aS52nWosRdi/xEMnpf6Rqk5dgJcXYJPmNMVpAa3K/4794kRO4dJuLHmBseogeWHv8AvrGcSoPS5vXlUQdU0wW07JXj0CS55du0eir4t+BSjRepQYKpsWp67Rp/FJ4Q/wB4D1r+PygDA4jVda1aqbM5DVIFCOTxphpxCWA0sqobiY0L+zvC3sbF0ZkI4g2xY/MRjBOHNqfrGlRNpYkP+MYOIUUqDCtN35fSBcWwviUqMyZxSkJavM/lG8rFMqhD+9TS/rAs+QVCm31jSRLKTV+o+kHHVgyZYMPmCXCkq0m4Ni7io7NeLXk2YGbJLnURNEx+YJFflHOk8LV+wAH5jvDDIcUqUpIFAQAWJDNWpG0dKeujki3+LlcaT32c/nFVk4j+WJbWBPVrt9YaTp5NyCf7yS96Vf36WhDPxHlpdIdYNB0N3b1pCVNydo2SpAaCfM0mpEbyVOkv7d6U9DA8vzD9kuS7gD/2MF4fLVEkqNOt/kGhqg2C8mqLNlniKdJT5cpelLJJZKXJ0i5IfaHGR4zEz5wCZywzkkkkAb0t6QmyDKjNnISASkqGttk7knakdWwOHTKBTLAQALD8XFfWNk1BVWxW5u70FBGkAKLlvc8/0jUzRsT8vxFYGnzgGcg1s4DG1CWhRnOd6UK0OFD7RsGY1fmP8RLKVDqHmt967/pEU/EadtwL8+QhXKzAKJV5iQBYA6nJpsKVf8YBxebkLLlOnYqcO3IUeFSmgkh9OxBDWb3O/K9oGTjFKBLEGrULlub0hPPzpk8OhLdlM9mevt7RFh8xUumpOr7JJD9b/QCFub7N10HTMxUo1UUWalD3q8RYnGGzg9RT8YV5jmJSlypJO41EEelfwhLicyWph8N3ADOD+XQ83jYenyZNroCWWMdMZ4jOAmXM+EaQTTflW+0VHD4dGkLnOdWogPUh/iJG+9Ilxiv5UxBI1lKiBY6XDn3MD5jxJSAC6dI/7T9NPziuOP4EdPbOwuOWavoMzDL5ak6pQIID6SSXTuQ/0hFMaqwGIuN25v8AWHOFWoaFqWAEhmPMUb1oYR5ioIWsobTQi3wq5A9yKWEEp/EVM5w4vQMqYW3qQCNqnl2eClSiX9o2kSfMKQVEBLmjOTYO4teDlzJOsoClJULlTEPuHpX0ieab2h8qUqYs8qvaBMWhgBtqaHM5UgBysk/dSB+IhFm2OSVJ0J0hL1JqTSp/e8FCMk7YptMJVpZHVQ1dnP6RFPSE8mCntUh9jtSkCjGnSHTQG7xJMxAILPcfPn7QbtnNRW0z2IQGFGALD849GpUSKx6DjsBrYzlz0v8AEpRoWAAD1Nd4nxszSthZQCgBcH+o93gJnDBRHakRolNVzBI0NlKq/WJdNTAwmCJwoPeHRQtuiQIePeV0iVKw36RnzXhqQlyAcYhwlnJb8a9oikYSY40hRJsEuT6BNYe4bDaiBYqUEgl29YuOR4ORhS76lkAFRBYc2YWhU0oDISc/BUchlzCtaZoXwpqleqj80kd7x7MslUFaksUnl8L9Cw5jlHQMcJM/SSpWoAgaXBY3q1R0gD/SpLt501Om1je/2YmTalyRUnFw4srGT+Gp09ykJABYkqDj0FflF2yjwXJQlpjzV+qU82DH9Y1yfCyJBUUqUorABUp9i4AAAAF9oN/1OXahazO5VyDsHNnMMnmddk/w42NMHIlYcMlAQk8hWm7v9YWZhm+kskO1y4Leu3aBMVmkos6rVZlM4+y7UPoR1gCbnErUTQail9SdVtgQH5336Wjnkb+kcojqVjbEJISW4iQHVuA7k9GgLMpqCSJiiASCwUFVZ34jRq3BtSEeOzhBUSGQQwKkgmt7EMftVZ4CnZwE0UQBqUErSmnRLEOGrWooIzhKSs3SdMdrx4kqCpYKkAMkr4djQKFFkfeTeo2MSjxLJPl6kE1PxJcAF6gpdhVg52qRFfzOck8S1gUdkBSa0uBQ03pCsZkA4BVzr902FK3/AHtDoY8bVz7Fyc0/l6H80JYXUXYEfDzFLdKHlC1WMSkly2lOpyKAg+4IYe4hNOzNRC0JUUp1JJCXAsKprQOBTvEeAxKELJ1GgYEjU5NC71t9p3doasiiqijHictyHmU5t/OYpOi+ohRIUSCGIoDd0qUAatWkT42XxKGn4bsCK9AtiwL3rYlrRWMuny5c0k6lBwQCaMlyApg5U5uGHStJ505SE6Uk/FuXLULuf1tGRycZXIx4uS0S42dwHU9QWcAU/CIRnKgAQAdI+Yp25wAZYJJWSXYs/wAWosQD9lhUU5ijwdh8XLSlkhyCXJuQyQOQ2J3qVbNA5cjlTiHijHHalsFkJXNWaB6kh9i1z3+sa5rgigJJZ3IpZr7xLg5miZTdx6H9j2jOOK9DLIKtbhrM3teEqbcrY/K3GCguv4xMjHGXMH3SEg9GMb5vUqNNjA+MllzyYe8TzZusAjcV/GGV81oSn8uzyJgKP0dogm4MsCGV27U+Qt2iSWj+VUV7x7DzimlLe55ExttmMHwwPEkhxvamz+kFGWAg0Ozk7enaB5p4veoFev4xIuY9NjX986RlAkaF0+u3+Y9EaV7RmGxNs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" name="Рисунок 4" descr="загруженно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836712"/>
            <a:ext cx="3383999" cy="374441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37144" y="404664"/>
            <a:ext cx="5760295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О каких важных событиях рассказывается</a:t>
            </a:r>
          </a:p>
          <a:p>
            <a:r>
              <a:rPr lang="ru-RU" sz="2400" dirty="0" smtClean="0"/>
              <a:t> в летописи?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Велико ли было войско Олега?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Как ты представляешь корабли</a:t>
            </a:r>
          </a:p>
          <a:p>
            <a:r>
              <a:rPr lang="ru-RU" sz="2400" dirty="0" smtClean="0"/>
              <a:t>поставленные на колеса?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О чем должен был свидетельствовать</a:t>
            </a:r>
          </a:p>
          <a:p>
            <a:r>
              <a:rPr lang="ru-RU" sz="2400" dirty="0" smtClean="0"/>
              <a:t> </a:t>
            </a:r>
            <a:r>
              <a:rPr lang="ru-RU" sz="2400" dirty="0" err="1" smtClean="0"/>
              <a:t>щит,повешенный</a:t>
            </a:r>
            <a:r>
              <a:rPr lang="ru-RU" sz="2400" dirty="0" smtClean="0"/>
              <a:t> Олегом на вратах</a:t>
            </a:r>
          </a:p>
          <a:p>
            <a:r>
              <a:rPr lang="ru-RU" sz="2400" dirty="0" smtClean="0"/>
              <a:t> Царьграда?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89300" y="1052736"/>
            <a:ext cx="765607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u="sng" dirty="0" smtClean="0">
                <a:solidFill>
                  <a:srgbClr val="FF0000"/>
                </a:solidFill>
              </a:rPr>
              <a:t>Словарная работа.</a:t>
            </a:r>
          </a:p>
          <a:p>
            <a:pPr algn="ctr"/>
            <a:endParaRPr lang="ru-RU" sz="2800" u="sng" dirty="0" smtClean="0">
              <a:solidFill>
                <a:srgbClr val="FF0000"/>
              </a:solidFill>
            </a:endParaRPr>
          </a:p>
          <a:p>
            <a:r>
              <a:rPr lang="ru-RU" sz="2800" dirty="0" smtClean="0">
                <a:solidFill>
                  <a:srgbClr val="C00000"/>
                </a:solidFill>
              </a:rPr>
              <a:t>ВОЛХВЫ</a:t>
            </a:r>
            <a:r>
              <a:rPr lang="ru-RU" sz="2800" dirty="0" smtClean="0"/>
              <a:t> – у древних славян: чародеи, колдуны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КУДЕСНИК</a:t>
            </a:r>
            <a:r>
              <a:rPr lang="ru-RU" sz="2800" dirty="0" smtClean="0"/>
              <a:t> – волхв, чародей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СЛЫТЬ</a:t>
            </a:r>
            <a:r>
              <a:rPr lang="ru-RU" sz="2800" dirty="0" smtClean="0"/>
              <a:t> – быть известным в качестве кого-нибудь</a:t>
            </a:r>
            <a:endParaRPr lang="ru-RU" sz="2800" dirty="0"/>
          </a:p>
        </p:txBody>
      </p:sp>
      <p:pic>
        <p:nvPicPr>
          <p:cNvPr id="15362" name="Picture 2" descr="http://t3.gstatic.com/images?q=tbn:ANd9GcSbTwVSdXolzO50IlROkpR4igltceJVH_LrX1XQRiklaHXQO49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501008"/>
            <a:ext cx="3168352" cy="28475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alexfl.ru/vechnoe/foto/pror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"/>
            <a:ext cx="8943394" cy="65703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dic.academic.ru/pictures/wiki/files/114/russian_konung_oleg_by_vasnetsov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data:image/jpeg;base64,/9j/4AAQSkZJRgABAQAAAQABAAD/2wCEAAkGBhMSEBQUExMWFRUUGBgaGBgYFxgaFhcYGBgXGRodGBgXGyYeGBojGxYYIC8gJScpLCwsGh4xNTAqNSYrLCkBCQoKDgwOGg8PGiwlHyQsLCwsLCwsLCwsLCwsLCwsLCwsLCwsKSwsLCwsLCwpLCwsLCwsLCwsLCwpKSwsLCksLP/AABEIAOEA4QMBIgACEQEDEQH/xAAbAAABBQEBAAAAAAAAAAAAAAAEAAECAwUGB//EAEgQAAECAwUFBQUEBggGAwAAAAECEQADIQQSMUFRBSJhcfATMoGRoQZCscHRFFLh8RUjM2JykjRTgoOisrPCBxY1Q3PSJKPT/8QAGQEAAwEBAQAAAAAAAAAAAAAAAAECAwQF/8QAKhEAAgICAgEEAAUFAAAAAAAAAAECERIhAzFBEyJRYQQyM8HwFHGBkaH/2gAMAwEAAhEDEQA/AOyMhoYyjoPjExNESvgxxnQUKl8B5RISyDh5en0i5weuqQ4PH4QgKrxh+utIsUMIiUxSEVjnj+UPX4xIjQQFOtL90khLFTAKJBKxoXAUkAtx0goZcUt1pEFLADkgDUlh6xxXtX7YLQrs5V5JZ7/AkhkjIuDiDgcCIwJFsM5LqUtSyO8So711yl9AUuE8RzhSVKyorJ0em/pOSf8AuJ8FAgF9cBgc4vlz0qDpUlQ4EEeBBMcSnbBISyWZCQoFQCrxCXIqAxBpRw/lqbDtwUsMVOtIcE0cBSgwDBqKwAxzdxnGdumVKDSs6W7DkQkinX0id2NKMrIAcOsqxK6wh+uqQ1+G0OyK5bjHquoMDGxDEl/BPyTFk21gZ+v0gWZbSWZvjEAOuyJGav5opRdH3i3FXzfr0ipazn15RFU2vB4PoB6ZjwfroRJIDZRUtXWmL8z9YnLPMQ6JJEDQeOsN2ihknzIAro0IcNcnPRgmVs9RO/QfdBcnmdMaCENAyrY3eCRzU3HAxEz1HBPnX5tG0ENQU8PlAU5JvsUpLj54gHOtSD7sUq8g0zOVOIqboHLrp8YIloV9w/yKq+HHoeJ1jk3XLB8AdHx5ReOePnDbS6El8szb0zqUfpCjSuDh6fSFCyfwVRCYgpxhgrrPrrKDJwpGYpZJVWiTn88XZ+qw8Cci1UxWTeJ/CHTNOpp1031iMubkceHzc0PCEVZsxwFK8gNYTiOyX2g5GIotxB3g/HPyPVI5vbHtZLlOJYM4pBJ7Mi4lIN0lUwOHcgMHYmtSxzbN7XrWpJKUpSoOkAXmJKhvglCjgKpDULBfu1i/IXZ3xm0pXkHfPLP8oyNmSQS8pZuhxU7wF6oYpBAvJvVfNtThWf2kmd9cm6hTGWu9cC3wCQSsHF+87PShiuVbCJ5PaKQJi7ygN4IFXyClKJxNGFKsImUsS4wcujb9qvZdFrQ965OQDcWSSDqlY+6eGGOBIjyxd+RMUhYIKTvIL4tQ/MHPiI9bFqQS8xQFKEKTVOLgpLJByZycXpTJ9oTZbRJUVywpKHKJktkFPKYRvgk91iDQuKGNco17jJKV6Od2JPTMcAqAZSlMpmCUggkku4IDNQ3j4aXsnMUqegMLqCTk9Zc4sTiqpa8TRgM6cTaLJMkFLkYUUk4YAgsXSasQciMQQT23/D28ozpqk4BCEqwB76ljR3KCW4Rm+NLaNfUbVM7lQAPDrrwildp0H08oqmzsn16aKX18q/LAVgWjNstXaDq3h9BSB1TQTiT1x+UTVd6brWKisDCDEWRJ/DrSGJo7fD00hr0RKqfHptIaihNsdc0nA6dOeqRUSfHrGHc8tdevpDCUpbkYBq/LwhNIabKlrF5jWmZoH5fCL0ylZYaPXw6yhIsAJcmoP4P19YKl2ZhRWHLCMn9GgLY7QUzC5oPTWNoLjPRYkpJPF/nrF1kmONQ+7yy88uDRSEElXh1ygW0TSFJZiXNGyZyKaxKarrrqsCLLFJ/eAHjj9fCE9jDpM1RDM9AzHXmMh8omJp6/OBLId3QuotoCskejUic5ZYs7t8usIpKxN0XePpDxl/ZJuqvIwo19JfJn6n0bM+ewJbw1NaV8cYAkzGDE1qT4kn54t9IvmJKgAMjhmaHHzikpIajQyRkTySzED1PIaRym19r9taFSQoiVKvdrdNV3EFcxN5mYBC05h8XAaOmts4yZUyZdvFKSQHqTkODqujxjym0EBBZRUF4FTvdxdhS9VzxJxeKhGwbLtpW9CwAggFSBfN0IRLF5KuzlgC8WKUvMUSTdYMA6iwO0CL8sAJHZJOV9CQpSaUBSF0AoG5CMydYjKSQe+boIruPvMTheu1zYEYERu2GyoSHSkBQJcMxFSDgaYkPkKUYxrH81BJe2yNltxCbqbrrJ7SStgiaCA6kYpStwDkxc1AF2+y2pXZoWuiVKO89ZbqdKV3qmpKSrV3zMD7TsxIcAFtaPwOWtTg4jFVIUJbocylFJuk3XL4JBLqV/C54xly8Mei+Hmkto7yzkKsl5KQo3ggpKmxUkFne6klyQAzEY3rwFnmalBWLoSQboWsoVMAo6EMSrgC2bAxk+yu1zLmmzrSqUmdQC6byFTLiSQFZFIPjrhGl7S2iWuUpalBKiolgAoXGF1L5tdJvalwReY4S4lezePK0tAn2OWqeiWACJxF4jeRvpPddsQSq9QgABxgO3stjRJQlEsXEoDAOdX8ySSScfGOV2RZ0LuIC0ibIUtilii6WvFCkumqgogjEFRbOOomyCo0NOBOHgYKpUZylk7GXMD4Pxfnx5RUu0EmgbTDr84jNsSqsT/MrLmYSNlLJ8B7w+IAMNNIh2Ig5kefy6whlBLtew8/TCCUbHUzFKVD95Zf8AylonJ2Qt+6gf2yf9kLIKBkqQ2L+Cta4DnWFfpRJIHh8W0jS/RygCwA8fm3KKZ0hYxQr06/OEMCN40uEciPmXf6RbKBFSWozVwo2BYANk8Ey7KtQqyAdan+WnxgiTYgGd1c2bLKJY0Z5kzF9xJ5uE/HHDl8IJTs1aUuV3jowb6xpFVMOuMNDpDMorYkFvLHWnNvOI3VA94to283EueWD+OOjarGFl7xT4P6vAq9nzAd0oI5t8BBj8CsgTFZIodPT8YrnImpLdmqtHAceaX9eMUrWoVKVAalJ+eEGLC0Epn0p11SIrtNK0DHOjfCAja3wxp8TWj4Yxu2XZiElzvHjgK5D5xaQrMz9Ip+9/m+kKOififMw8XQjJkgu9QMdHcN5MTXljBiVPEQYilUUQY3ti5s3Z1AmKQlagDuoe+tRb91JAGZUkZiPMtoT705SlJHeUVAYbyypYHByUjlHS/wDEa3GZPTLSCoSUFRYEsVlLlXgE4/e415eyWNRWlwCABMUHciXRTqI7oUGZz7ycHD6wVIGOo/rlpvBTGab7uFEqJCnAq4SY3LQo3r6Lt33k4EnWorl65lo5kqbfxdRPCmvr4E6R02xisqCgl1XSE4ad4bw3iASSDwfXPkngr8mvFBzdeCNr7VIRfWXW7oQA7MnKpC2Ve3ikAAnHdDglMndX2TAgqSyXowAU14lw5N5IJfGJ7SsDMZiFXlEMLxSFspRD3SGa9Q4uWAIcwDN2ffKVMSHALKIKnG8wwCcciToBGEb5UnZtJx4vBftbZqVSkLUoJCQC91YJSS5vKWtZBdWb45gPA1i9n76iZipgxKEqTvqTjjvJSWxGWJYCN6Rs6XRYBK2LFZvAEE1ZRNXAFKgYVd4W2XuukmtUGrp/VlaajG6sCtXCmPHTGSjVmDmnK6K9m7OkyJiXF794XnvAbwBYHiCkZEGqXV0myNphcwy7wW4KkKfeIBAKVuA5F4Mcw74OeL2laO3KZaSB761DAFT0KRiut1sq4Q0+xGWwBJxKMPddSkqCgynuuCp2bkIz4+Kcvc2XyckV7Uj1FKAYvQgCOZ9ldoqLy1EkhIKSSS4SwVUknFSSASW3mowHRP6eMW1TpmV6CkHroRZebw6rAqJh1h1EdfKJ0UWmeMHHXjFC5pGfrEFzG6bnhAv2gnu4YB8DxDVI65KgbL12qoAPWp8aRdKXSAkpbOpZyRU+A4dYw95s+vKCgs0Cvp4btOuvGBMPevevnSGSp8SfH8B1SExhiVwr0AicR19YkLSIEAUqcPjFE22ABRLsMaYQwmPFU5LfLGnVYfYBTDp+tYcTODeUZsm1FO627kzluBYUAyOGVGDkSrQFYV4h+vygdoFQX2vA+f4woHuHT1P1hQWw0WoWOuuniEyYwxFK19K825PAc+1hNEsVHAUw1NcBrmWEZntDbCiQsggm6R4swoK95SDjpxjS/BmcTthMyaJk5KhcWuasgsHRJMuWgscVAWhwMscqU9p+rUu+gC4lIRTtAVIkS1lICXwkMVEgXVMKqMUT7eOxMoJBBIKSRvIwCrtQwWyAQcWGEUS0vLmH7qU+d9Ap4A9Y9HSJI9iQgUdwHHEgMQcMzXh4xfYdsTJDpUCZZehyNd5L0eppgXyd4qsSZi0BiC1M3DV5YGmdDoI2pXs0m6QtSSSKEBmLjAUADOGb8IlTVSKi2torsdoSpbvwSlxugvrzIwxvFqhtKXMCinRyWqahN0fExjTLBNsynUjtZeoDkADUZBmINPR2m7YQO46TU7wNOQBNWozgcRCiklSFNuTtm1a9pJlpN4kCtMDXkdeOMc/tDbsxQ3RcS/iXDeGHTUrs0wlZmTErLYYhiQS7gUIYUbPVjF+3tqCcElIWKksoggbtAmrsWzAwETl7qotQWN2S2JaEimfk/N+fi1NI35rKxGGeb1b5cfhHESZRKSXwrlg6RTSpjsLHsO1dlLIuTQtKSDeIUm8lKmVfxDHFLmkbuSMcWa/syh7UpWHZyqUxMxbeDCUR4nSOoXaOuqRkbI2OZKS5BWu6VKcgAAEBKQQ90OampJJpgCl2OYfdSRyc+jaRhLbNFpBX2oa/MxFVqJp8X+cZxWQWALh3ASaHOjOIeXar5upcq0AJ6y9IMESpMN7R+8XbyHKvGLZanICcSWHQ0+UC9hMwuHJqt8TxjYstlCA5JJ8KPpR89YltIqmx/sKWZTnViR8DSM/aNmEspuFTk1BLhhxNXy9cY17w666rFc+WFU/P0iLLaMwrHh114w4UHavkYNRZwMz5/lE5ZAwbkCOHGIbHQImSTw/iDE4/GIzbMU4huvJ4PMwnIkYNSI9mS9GFOXkQWi9CozQln04fOLEG8W4eA5wYiyNV/Qa9ecR7MJwAD6D5dZwBsoVYkEM5JzbowpEsIwy1blpEp06leuqQEu0vgeWvVPWG7Do0O35+cKMy9x+EKCmTkNZ7LvMGc4nOmJr1URm+0pDS0Yhc2TLL1cTF3VY4FgCDqxyEdOZQAokD06/KOO9uZgl9mo4Bai5wSRJN0hveBKlA5EOxhrbCtHLbCshWsJCO0M0qld1JS4Sg0mHuFlqUkiroTk8Z1n/YTSaOqSPNM4+NUiD7FauxllJSrtd8AH3BMQEqdOIUUsArAJUulQRQkj7JO1M2V4tKtZ+Q846HtMldkdhyy6SAGLhjmReU4ehID08KPHWhDsBhdzwbjnn8I5+w2cCUgD+syOO4rUUOEH2ifdAMwzk8CtASW4yy58OHhk9sdBM+WrJKFB+GHJRYeZFYHlWVV79jLY4m6knn3x16gK9qEgMiWDk5N71VX1gebti0zBee6khZDNW4lSvDA45eEMVHQrsQFRdDF8EkY1qQSB40iO0NjpnSikC6TUFnANWY0ypll4ctMmzO0SDNLmrkkj+VCiQXemgpRo05FtVZSCsAy1E1QpTGmaFinnmIllUzFsXcmJNCUqB4FJTNb/6SPHy9X2GofZ5PCXL/AMiY8msk0KmkmgUo00CnBzGAU0eipmql7PKgShaLOCCPdIlghnzoBzPKDk8DidPJWC7EFixYihGILYHhjBSFHI9eUcv7FGYZF5aEJdgm67quFYdQOYcJBeoSKUEdKVHofPw9Iy+iqCO1Vq3lDIUfrl5wOHeEVl+uWvCEwClK4/HrWJX+n/GAST+fP18YcP1yhUVYWVQr4FHEBxEprCAOVNAxI84XbJ1gESYguTFJJktmkVjXyB04dZxGZOSnEt1yrGcX1Pr8IrumLonIOVbU+XCM60WhV6hpo5p6dfCREQMgHM14/UUgVITtg8ya+OHVOPp9FeEWTbOPdcnjx4+cUJlH7rePKKETbl5q+sKJ9hy6/swoLQUzcVLw+hb4RxP/ABLl/wDx0ZvMbDD9Ws0J5ZcI6GVtqb/UEHN+q/hGF7b2la7LUdndmBRJ3mCZc1W7TvApBcM2sTHst9HFybMlVWvNUlSjUUe8XJFSBeFQ9Gza2BKJUxIOM2WpIV32Eq0BSVNQTEKKEqHFJFFQSoXbTQOQoFqspdxKyhxWq3RrlrGcZClJ7Saqk0pIWRW8q/dmFLuyzKmA00L1EdDM0VWPbqkS7oKnya6A3Es4YACnE4mtHZzFqCiLxUWBJJwbB3fHjFtksd1RSobwUGYPRN5SlB8QyaZE44Rt7PkPaFFQP6vdBc95y9c90kipa8Hcwa8CsyrPsxc5Uu7ULUAxUHdKHW5yDhRDt3kxsTJClq7EIA7I7wvZLlsUIUNUKJJIoWo2FSZJlzlFJCKqWhThn3QUhL7wUkrdIqwSRGgnaKUBa5ikhT3lF6XlFgA15XdTdSACbqFGtTGcl7l8FqWgaR7NqUHWVFJAKSVMWGDIlEBOJ95WOUQt2wCpDBaiN1gVE4Aml+8rDIFqZxu7J2qieg3QWBbNqVcEgUbIgEDTONuATLvCt1lAB23SC2JDsPWKRm2zz7slS1KSoMpLuPXxjvvaYkCVJQTfJFHYM1xL3qHfUCNLpNGBjG2xsQqV2ssX3cKTwTSjEElhgDhpELT7TSp80TZhUlQTdR+rHZjvVYTFn3ie6qrOCAxiTy2jWH2ehbIKxJTeclTrc4/rCVafvPhiTQBhB32k6efT5ekU+zO3pM+UkSqdmkJKHcpAoC/vpLUVnmxcDWNrTqCRGNpdl0ZxtpGXXXyhv0lw6+kHKUlWvrFKrOl3FDyB+cK0LZWLWD7vr+ET+2j7vXNtYmmzhsfgIcyU6j+YfBvy4wxlBtf7vqR8or+0vRhXN/LLqkEmzjVPn+IeKexH3hXDCExkO2fNIpSp+Q0+cQM06g45K+cECxg5/D5dfKCrGOflhoX684ZJUJ51fklX0MP9oObj0+QhzI4At6Q1xsH608IAogqeM/8AN8opG0Ue6QRqC4rxwFWzi1dncVrXOvxMOEUwp1hCAh2wI7yQfP4QkS6F1DyPWmcTSspwfCIC2AvvHPUQDJXTp6Qoe/x9YUK0FEU7VSS11XiA3x4xhe3FsQLLvC8O0TughywWRUpIZwHGjjEiNnsm666Ecl/xCmtZ5Y1mfBC3+Pw8dIdkNnMTVrCr57wN583e9lhUn8g8RtNoVMdS1ElS0FRNfdWkeQoBg1Bw0dqpQlEwXwZiQQRd3RdYqRfeswJYml2hAJIY5kmQVS5mjJL4B+0Qmr0dpr9GOpO0Z+RWG2bqUzHupYlae+kMCzs4GT831B1jUlF7s5ySL27fTdOABeqgHOAq40dop2HdF5SiQ6mDAklhkAHL3sGhrTsszZrSU3UChODFnLpGFDQMHbm0uNOh3raJbRKHBVNvbwKkpAoGYuoHHCmJx5V2q3pnbgQreZgkX13k3gFEuDMJSopOlCDQCCpnscQgntLygm8AzDAkjEv6Rf7L2MJEtdLyzQcHUH+GLQn8gmFezuyZsu8q6pIY0UACom7UJBN0AJzLm9k0ay5bpo1XDfxNjqWfyi+ZaCEHJ6aM/wCBfk0VoIdGdXw4EVLYupOH5UkZt2weVOvSZZzWkEDiQVY+scvtbZA7RBS4E0hiKglRA8Kqr4U16HZtUyi1OyJxD+6H4ZeQivaFmvBQqXqg4EKG8wwIc1HE57oGSdM17N6y7MQJomIFxhdATuIIYAXkJoWAGT0BLsG1ES4w/ZfaJWgpV30EBXF+6rSoBwzcZRusfvHyT9Iwk3ZqlocSg+Aflyh0oAiSZZbHzAb4QxfUeD/WJAXYPl19IgqzA9eWMXIhj1+cOx0UizjTzJ+kMZHBuT9dedh66yiKlEawNgVdhTnpmcYbsy9FqGGBL/TOLFLiBXzich0QElX310/eUfOsOAvErfw+jViZXTPrrrGIKmVx5dCHkFCWD9408vUxUkE+8fXjoaYDoRPtB0PjEbw8esOPWUQ7KECKgkng555GLEIAFOneB7tX1i1Tt18Ym6CrJun7o68YUVXuHwhQs0GH0GAK4Drn8o4329cizIA95zTUJSl8vveUdWZ1PyGMcR7ZW4m1S0nBASo6vvnlgfXlHVxbkYyVIC2qiSlc2YFpUZt+6jeExCppdYWDu3EBS7qg9+8k/wAIyU7ssP3VrJTXAiUx41RhwB5Z9oWTMOrt44UAg+1SyhZBDXUjgQ4K8DXAJ8GjtMWW7DmMQA/dWaffUpIGaQDdGZGONY1Barsy8L60qloVfuUxUSoXDdAAWxuv4M0ZFhYykoL0UpSgJblrqaVASp1CoJqGzw2zNTdAAWwIUkhaAbzKvKKk1ZV4kgOAKDWOaV5ZUdCxwxs0LUtkrepoGwoXFcWxr5Rk7Imsmzg5g8qEmtaa8Ya0z0oQEBQJARoKBKa1JxumpfHGArFPSE2Ult3tAQVDMFn0emecapqjDE6hMytFa16o2PlwhT1UJGSK5ZEhznQa/GmbP2ogFTVH7o3QOJJAVXJ2pAlt2uopUWCQ3BRa7qRdD0wHjA+RI0h+HnLdGnstN1MjI9l44JfDi+USttqltwFMQljlUkAGo8xGBZ5Ju3VXQLooHZw1aM6qHHFyawSjZV05B03gBdBAuuxo95so5HyJHfD8C5dshZtuqROSq7RDoUQpLqSVAkEOzAO3FiDiD6FZ56VICkl0qAIVi4y/KPNhJTfYMHBxOF0DXAV/wnnGx7Mbb7OYJKlC4sm657iyXu8lF2FN7+Iupe7oUuD012duOJr1+EMCHxHX5xDtRDBY66xjJMwoJGHXyiCvCKyvrrnCvjWHkLEkU8X8eMVrlw5mCFeBgbQUVdl0/wAofs2zbrTyh1zWBNaVYAk+AFSYZc4AjxPJvnCsdEey1c8sKePrEJrtuAPllXwB00MDWa3qULxSySxBzqaAgHQg+cWKn0JfDAZZkVJrUY4CKAHsu0isijO5DOXAzJNQH1D+cEzp+FevCM602mVKaa6WD3h7xBYEhON4EAs2REJe2pJAImIqAe8ODOMssoKYnQYZuldMYnLVn0fpGSvbkkD9onz6+MOn2hlnulH84woaBsX+US4SZakkatzn1/ah4E/TUn7w80fWFEYS+CskZlo9pA1APU/ACsc3bNqXrSZpKQwokh0rIKUFFXDKTeqcK8DACrTx8X+hiyzTwhRJBVuJdNGO8hbLzuFWIFThRyR6cYYs45OwZREuebqikImUVQkBK6HFlEAPjVoKWH7V1laiUgEuVKctV952yNcOEZ6phKip6ku4YVJckNhWNWzqYihIvJoc7qQquJxHWEPkliXxcebCbPZE5qIDZqUCboxuoFKOagZ8TFtmkJSo7ow92h1yxoQwxrnSJ2ZSXBZYxAJIo9HamGIOYeoilE0UDpxBJA3mDk1TnQBqVCdVNxNuT2eooxitIlOmBVU0elFGtCMSWrrT4xlS10lNQE1bE71PCNdU8KSbymLAfs5YDBsFk3sqVyEASZIWhAJKQH4liFM1clNSmJ4xcHS2RypyapeP3Qb2NAVA1JAvE0YJcsQXoqKbe1wgEEKUz0Gd0ngCxZtfGJye6xJCQ7AUZ67pBAFTiz4QNb7WnEqBW4VVQdxTBKXGDUyiYq2aTbUdmidpAKvpJlpukd8l3KTiqpw9DEEW4rDrxUljU1wbmAUgsaeQjC/S0w5pYZXeiPP8YqtCie8eLG6n/CzxfofJl/VxS9prbUmXbpJusXu1c5GmLMc6Gvhl/bypwlCf7R4a0aLrOu6QUipBwFDTMZ+JgRaUFROpNMk1LDCsaccF0zn5+eUnl1Z0Un2vnBCR3i1VF97jlk3jFqPbOeMQnxH4gxzqZwepHWGUEJKKb6eOIGNMor0o/BzZy+TeHtvMzQlnDs+ofM5eEGSvbROjMH4vniw44xzhmyyliuXwoaa1CfDyigmU+IHjyiPSg/BXqSOvR7VpUMWA86Nk5pnGcv2gCZxWFskgUQkMou++4DnHeDU9ciR2II3wdQWbLU84JWLMpVZlzkpBGmlOtIXpxQZthlo9sSzBLij3lM4zDOccIEtPtNPmGjAGm6lg2LOoH0h/0bIaloT/ADI/DSIqsEoU+0pbmga/v9PAvTXSD3sgdpTroSZhSMkigFXbdAz4RQueVB1LJOprqczxgmXZ5AH7ZJP/AJEj4A6QlyLO1Jg5lTjjg3Dz5RalH4/4Jxl/GBrUMseDv8G8oSZSiKk045ccvAkQSbPIoO0B5kAZY1MU9gjALDZMocxyqBpFKSJxZQogaHxw5nD1h+0x7vr9ItmKYe6eN8deAaBkFz3kNpeirJaCa6j+aFDdjK++PNP1hQDMyWgKIT94geZjQRZVrvFKFEKSSDgm6FgXipTJCQQA5LPrANjUbx1CVNlViMcszXjGltOUJiwrtZYQEpCEl1FCUiiWlBYoSavUkmjtFSZJSbLKTL76VTCnBIKnWSUsFtdAAYhsaucBFk2ZvE3DdvqoSAcAAMcR6PAFqksXSoqTTeKbpvHGjnP8hhA916RLjltmkOTDSNL9JkiiAAHoSfgGEVm3zT7zcgB6sTA6UFKahRc0OFBjiNdDlE5bGjJB1KrrfOJwivBr605aci6WuYCTfVmS9Rx7wPpAn29bNeYcAkeoDgcInaJtCkBtauMs8xQRUhvrFRiu2Zym06i2RdSs1K8zEOzIoaNGtYFFJWS4ZB5uMudCW4GBbRZiS4VeKm0O8pqOknM8IpS3Rm0+wUJbrxEXJIeoKuVB6Q1tDTFgYAkB8gKD0h5leP8Aadvg0DBaLFzQxoWALJfAsWwLlsXrnAqMav5PBVnnJEuYOxvKull3iLnEjAwKIIKgk2yTc/KJolA4ljxFPMQwmeMOZlMOvhGhBEjiYTcT8PgYcL6f6w4mPABEc/j9DCW2R9T/AOsWBJ+6rjQxWR+6fKEBEJ4j1+kTEs8/EfOsQfhCMvgfKAB/OEQOPlDU4woAGI5+UJoREMYAFDgQzQ5gAe7CiTwoAD9oSlJmFakMFKJFGBINa5HMjiMjARnE9cG+vnHQW2zmYgjMMquN5t53zIpzDxzqwoa+R+cZcbUl9mvJFxDp1nBlSzmxUpWl4+hbLM4PAUsQ0yeVHgKADAZc34wr1Dy9YsgOnrSUICVIokOWZTmpzZw7eEPs2WVLYzAWwBSJnoXPkDAxl3FEhRuHulmvJelMcsotk2hQQrslBGtRfPI4ty+cZNa0aKu2CK3lKOAJJ8yWh1uk4GlfhEUcwOuAhFIxd/P5iNaMrLftPfADFTDHrKJ2ZQSxJD3qPkAMfM/4TA6FMdcfKJWgglwGoB45+sFeAHK7ywSWBIc6eZr+EVdkXr59fOHaJKKk0GVNQYHroCX2lkqTiCPUaHz84gOfpBE8BKGN0qN0uDUDQ/mcOFRYIjkWiYcjhh+FIXaq+8fOIlPOInCKJJmacz5gfTlEpUxQdlhP9oD4GsaSNiFSeYF0JLuQWvKJpUBRABo6RzANgN66HJAdQ+6TglxiWZ+LjJzKkmOmOq0KB/aPyP4xTMmnM+rwwkKdiGOhp8YIs9g1roxprnj1qIG0FME7U4PjCXKKSyqHRxGmpBSzCgZ2apHAuFM1HB1gjZ23bTLIuTCGIISbreAIp4Qsgook7IXLUhSlSX3VFCyVM+UxISQOIdxwjXtqlS0dqbHZFoJYrQhZSCap94MFAuFAVpweVsMlTKAVLWpCiBdupMwqIF56D/uG9hQAkNELDbp9mJSuWVoUN+SsAJIVQEZA7rOzUbKkKd7KcaBrDYJFtUpKEizzrroSFKVKmEAkpAU6kKo/eVnSkZibAqUv9bKJFRUlIcaKAIJGleUblo2WlCkLlqIlqVelzEg36Bwm8A4KCDicuBe/bsztBKnd0TBvhLFImhTKbgSgf4TW8YbmGJigWZSkpWkyQXdaTfKXdnTdSGwwBOJzgfaWxVyVEEhQyUDQg90s7gHrJ3mWUqLAOolgACCXO6yc3cUFa+er9itCZdyYiZLShyi8hYcKIvoBUAGDX2wYzNYLoKOdrx8oUbv6Kmf1CPSHh5k0aKVUVV2IJ3qEEkYPnhTieMKy2SWy0lKd2oUwSWVqRUMcnLOwoIrVPJDZkHhUXcWONPTLGJ2KYCpT0vJI8Cyk0d8UqHlHHLJHd7Wv9klbClNgp8Tvn4qcjPCusBq9nUqcooGoGvDDVwofHgY0LbakS5brUz5NvFJxw4HXSMQ+0pF0BLhKUhiaOnEsNcKmHxvke0ZTUFpmfaZCkzFJXW7uglwzDdbwYxGzFgRLSFFW65qRepQYOx9eEXzbUVqUu6E3VAkM6Q4YuCXxSOT0YtDBZSDMvb6Sm7gzAhNRoN0Y+8HqY6f7mIGtJTiCOYbjmOUMVcvLrhE7VblzC61FTagUA4AARK12RaGvhnyGWHg/J+cap/JBTFhnchySIiJTsxJUXJDUA5vU0waChsmYQpmJABu5l9Aza04GBtBTAiYtkpZnJYg4BzRwBXkH4GL1WYiWXlJp74VvFy4o+81csPOL7JISZYM1TJF9KUiind9C9SRXCmUS5WOqA7R+zSGHeJdheO6HBIUaA4UzObgDpFdfP5RsbQs8lSEdkAk3jedZJYil4OWrgc3FYEkWIEgF38gXIfLIcYSkqBphOy7WhINN7Q5/wLxSQA7KcFsQ9D12U2hGIDK3wGAd2dQU+8xIvUKgKxQiWJdAlg4+85Ncya0ppnnBGx7EqYvco3vF2AU9DdqVGu7wJoA8ZN3tFL7EVFFxKqENeIbDPHNlM/B4abJEycpCCnvEAAKegD91JCvOnCOqmeyiVIF5ZKwzm4GYZBNCBxKieOmYr2YmpmFSFIUFAuDfSCCQSGZWaR72VaRFV2V2Y0zZC0jfAQLwSbwAIJwdJ3m0JABYh3i5NgASSSoF2D54AMKO+AEa1stM+TLQBLJ7PdvKQFJCdL4XdCQCzk5VYxlTdoKDPZkOrePZzFJBDgO0o3eD1ht2tDS3sHt1nLpSzB8cSenwriYsOySvfT3VqDhAJUgqB3T4vdcMQzEkEA1dqkKJBlzkKCFqAKklwkOaqv8A73gDErHMlqJMu8G3KgUUxWl2ABSopWkAipFWpCTdA1syrXZ7xLZENWjEB/gI0LBO7eQZCh+slpKpJOaPeQToHAxwun3QSRaUIWF3ksrNV+6HxqhaVAD+1yNIay7HmyjLVdmFV9KVEhICErIQbyXJwWMzrQM9R6JaArDaHss+WW3QJ0t8QKXqjmnzMVpnPZ5yMkELGt4EBXohHiVRfsvZy1WudKZjcngvkFtdPiVCGXsiYLPNmm6QpDC6Qq84ckFLghmq+eWd0KzPkT1JLpdKgCApKilVbxxBriB+cPZ176Qz3lpBGZCgAsEmpcE4wPZkKmGgKiA9BgMuPhieMamytlTTMExSdxIBTUb5IZLEEuM/DnCoEyPbTPvj+VP/ALQoq/5YtX7v8xhRFF2xzQIY1BF460f1JBbzzia8UrFGUA40Lg44gPTSsCJtISSBUVIdi5BAGlCBlhRmyts20lEi6m+LwKUjAUr+7V2L6PwA4sv1EE7V2YFkoSSESwpTu4vBIJAGfeSNceUCJ9n3Q6SCpKnKaMU9opBYlgP2eB1i+VtaaFOQXKQkhnoMCGzumvh4AbP2qtJADAhJTX+K81eZ40hRU0qRMnBgUtSkVNCoJUDdGG8XBZxjwerwdOVM7FSFpVRTVUkBJSE0uJxLUrgOUATCo8QkBOOASGHXLhB0m3oCbqkk1JJfF8RgSHYAs7iNpNkQryU2bZoWASsMASfM5lmgu0z7ygZqlzLncDJTgM2G8SUioxxesWWCwqUFXd0h/ewLqGFQxu+grqLbbOtJZQZxyFBkMAMKgkeNIhSuVWU4NK6BgokXUlkUfiHYDjhGzs6QkXQO7ng+bdGMSRNCUXSC9CPBRpTlFlntMxINCRQnA7oBDMXpvNpkYqSb0iE0bs+2pJYC6SbxrrQDUABLNSMO1rF67TvPezYhIYnQMT484omWlSnNUjGmu6MTVqDOkTkTU17RWjHHDIvgcK8IFHFBds0/tMogAp3eDXA5FUgYsBjiosDTG+5ZiQQUgVcMl8OKc4Gl2NF4idM7BKbrhaHmFx7qAlwWzVgCMRGxsL7J2yUos6ykOTPm90AAlyk7qQWYGmMZvj+2bLlrVIplWaWQRLQtQOSJalAu/wDVhj4nhG97I2CcgzLyVS5R7qVhlXiakJxCboSKnKnB7V7ZpBuyEBaR76jQmp3UsSocaY6VhWba09ZFQHAO9LUMScwboLMWriPCVUPsJSc/o6YJjL27tTsEJYAqWWD90NUlXpA1u2ybNKmrWkkpuhILspS3CXOQ3SSxoOYjmU7dNrlrTakpCEi8mYgKF1QYGhJCqKAb95mLgja7RjVM0pftMqiitBSACqjGoLVvGpIYJzywJHOWvayjOI7NAvJF+6CkKJd1pZylwRgakPiTANpt15gHEtJJAo5JZ1Kb3iwFKAJAAxfS2dtZSbMUKO6rdDMLu+lRAIDk72GTg0iVGuysr6HUFCckSpZUXDoAJO+GUgsBi6kucaF4P2Zsj9Zelm+lJUkBYKUKl5OoJUlRCshV0hTikRkbfIloQkghElN4MCAUijk54CnDSM5O3VS5k0A7q5gJoWAvKCmCaBxd1wpWBX0ga8s17NtEyLXNTMSlV8rUhTAlITfIY43btNQQRqw3tFbFTkyrgJ7RN4mgKqszE4pKiX90KpR2xdvhBnr7Nd9BO6WOBq1RxPllFaO1VKCHKpYL4OEmubblCTiMYtRfZFnUy9qLlWiU7KPZkFTtfcJcXjj+sZT8Tg5em0e0HZTFIuoSWPaAJYLUKhKgAxKrykkt7w+7HP8A2w9iZa0lQxQXYpPzDP5ng11tt/amVMZ5qf2jgXZhSRdUWIJJFDyh18hZdbLWiXNWiTRJYgtUBnZ+F41xw0iczbilSUSSsSw98qZzeK1q90ODvAt8Ip2SZPblcw3Ue7fF4OW7zY0CsqtBe3thS5dxUrurBq4IJoQzD7pdxiPOJpJlW6Nj/nKT+95H/wDOFHKfZlQ0GERZMptfu/wJjppOKOR/ymFCiZ9Cj2ATu8eSPlGVaP2q/wCI/EQoUVDr/AMpHc/k+C4Otvcl8pn+dMPCin2JBGx+7N/h/wBxjW27/R0/xH/TXChRyS/UO7j/AEjjpWPl84nau6nl8lQoUdsjgRD3etTGp7Jf0yXzh4UNCfR0ftJ/Tv7qX/qKjO2r/Qj/AOT/AHGFCiJ9FLtCkY/3SflG1s79qr+JUPCjjkdC6Je1v9FV/DK/1UxiW/8AoKv7n5QoUdcfBgc0e75fExWvA+PwEKFGhIRZcF/wj/URA4w60hoUJdsH+VF8zvq5n4x3vsn/ANNX/Ev/ADw8KLXZLOGX3E+HwEEWf9grmj/fChRl4LDNm/0S0/3f++NmZ/0yVzHzhQozl+5UejBhQoUM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2" name="AutoShape 4" descr="data:image/jpeg;base64,/9j/4AAQSkZJRgABAQAAAQABAAD/2wCEAAkGBhMSEBQUExMWFRUUGBgaGBgYFxgaFhcYGBgXGRodGBgXGyYeGBojGxYYIC8gJScpLCwsGh4xNTAqNSYrLCkBCQoKDgwOGg8PGiwlHyQsLCwsLCwsLCwsLCwsLCwsLCwsLCwsKSwsLCwsLCwpLCwsLCwsLCwsLCwpKSwsLCksLP/AABEIAOEA4QMBIgACEQEDEQH/xAAbAAABBQEBAAAAAAAAAAAAAAAEAAECAwUGB//EAEgQAAECAwUFBQUEBggGAwAAAAECEQADIQQSMUFRBSJhcfATMoGRoQZCscHRFFLh8RUjM2JykjRTgoOisrPCBxY1Q3PSJKPT/8QAGQEAAwEBAQAAAAAAAAAAAAAAAAECAwQF/8QAKhEAAgICAgEEAAUFAAAAAAAAAAECERIhAzFBEyJRYQQyM8HwFHGBkaH/2gAMAwEAAhEDEQA/AOyMhoYyjoPjExNESvgxxnQUKl8B5RISyDh5en0i5weuqQ4PH4QgKrxh+utIsUMIiUxSEVjnj+UPX4xIjQQFOtL90khLFTAKJBKxoXAUkAtx0goZcUt1pEFLADkgDUlh6xxXtX7YLQrs5V5JZ7/AkhkjIuDiDgcCIwJFsM5LqUtSyO8So711yl9AUuE8RzhSVKyorJ0em/pOSf8AuJ8FAgF9cBgc4vlz0qDpUlQ4EEeBBMcSnbBISyWZCQoFQCrxCXIqAxBpRw/lqbDtwUsMVOtIcE0cBSgwDBqKwAxzdxnGdumVKDSs6W7DkQkinX0id2NKMrIAcOsqxK6wh+uqQ1+G0OyK5bjHquoMDGxDEl/BPyTFk21gZ+v0gWZbSWZvjEAOuyJGav5opRdH3i3FXzfr0ipazn15RFU2vB4PoB6ZjwfroRJIDZRUtXWmL8z9YnLPMQ6JJEDQeOsN2ihknzIAro0IcNcnPRgmVs9RO/QfdBcnmdMaCENAyrY3eCRzU3HAxEz1HBPnX5tG0ENQU8PlAU5JvsUpLj54gHOtSD7sUq8g0zOVOIqboHLrp8YIloV9w/yKq+HHoeJ1jk3XLB8AdHx5ReOePnDbS6El8szb0zqUfpCjSuDh6fSFCyfwVRCYgpxhgrrPrrKDJwpGYpZJVWiTn88XZ+qw8Cci1UxWTeJ/CHTNOpp1031iMubkceHzc0PCEVZsxwFK8gNYTiOyX2g5GIotxB3g/HPyPVI5vbHtZLlOJYM4pBJ7Mi4lIN0lUwOHcgMHYmtSxzbN7XrWpJKUpSoOkAXmJKhvglCjgKpDULBfu1i/IXZ3xm0pXkHfPLP8oyNmSQS8pZuhxU7wF6oYpBAvJvVfNtThWf2kmd9cm6hTGWu9cC3wCQSsHF+87PShiuVbCJ5PaKQJi7ygN4IFXyClKJxNGFKsImUsS4wcujb9qvZdFrQ965OQDcWSSDqlY+6eGGOBIjyxd+RMUhYIKTvIL4tQ/MHPiI9bFqQS8xQFKEKTVOLgpLJByZycXpTJ9oTZbRJUVywpKHKJktkFPKYRvgk91iDQuKGNco17jJKV6Od2JPTMcAqAZSlMpmCUggkku4IDNQ3j4aXsnMUqegMLqCTk9Zc4sTiqpa8TRgM6cTaLJMkFLkYUUk4YAgsXSasQciMQQT23/D28ozpqk4BCEqwB76ljR3KCW4Rm+NLaNfUbVM7lQAPDrrwildp0H08oqmzsn16aKX18q/LAVgWjNstXaDq3h9BSB1TQTiT1x+UTVd6brWKisDCDEWRJ/DrSGJo7fD00hr0RKqfHptIaihNsdc0nA6dOeqRUSfHrGHc8tdevpDCUpbkYBq/LwhNIabKlrF5jWmZoH5fCL0ylZYaPXw6yhIsAJcmoP4P19YKl2ZhRWHLCMn9GgLY7QUzC5oPTWNoLjPRYkpJPF/nrF1kmONQ+7yy88uDRSEElXh1ygW0TSFJZiXNGyZyKaxKarrrqsCLLFJ/eAHjj9fCE9jDpM1RDM9AzHXmMh8omJp6/OBLId3QuotoCskejUic5ZYs7t8usIpKxN0XePpDxl/ZJuqvIwo19JfJn6n0bM+ewJbw1NaV8cYAkzGDE1qT4kn54t9IvmJKgAMjhmaHHzikpIajQyRkTySzED1PIaRym19r9taFSQoiVKvdrdNV3EFcxN5mYBC05h8XAaOmts4yZUyZdvFKSQHqTkODqujxjym0EBBZRUF4FTvdxdhS9VzxJxeKhGwbLtpW9CwAggFSBfN0IRLF5KuzlgC8WKUvMUSTdYMA6iwO0CL8sAJHZJOV9CQpSaUBSF0AoG5CMydYjKSQe+boIruPvMTheu1zYEYERu2GyoSHSkBQJcMxFSDgaYkPkKUYxrH81BJe2yNltxCbqbrrJ7SStgiaCA6kYpStwDkxc1AF2+y2pXZoWuiVKO89ZbqdKV3qmpKSrV3zMD7TsxIcAFtaPwOWtTg4jFVIUJbocylFJuk3XL4JBLqV/C54xly8Mei+Hmkto7yzkKsl5KQo3ggpKmxUkFne6klyQAzEY3rwFnmalBWLoSQboWsoVMAo6EMSrgC2bAxk+yu1zLmmzrSqUmdQC6byFTLiSQFZFIPjrhGl7S2iWuUpalBKiolgAoXGF1L5tdJvalwReY4S4lezePK0tAn2OWqeiWACJxF4jeRvpPddsQSq9QgABxgO3stjRJQlEsXEoDAOdX8ySSScfGOV2RZ0LuIC0ibIUtilii6WvFCkumqgogjEFRbOOomyCo0NOBOHgYKpUZylk7GXMD4Pxfnx5RUu0EmgbTDr84jNsSqsT/MrLmYSNlLJ8B7w+IAMNNIh2Ig5kefy6whlBLtew8/TCCUbHUzFKVD95Zf8AylonJ2Qt+6gf2yf9kLIKBkqQ2L+Cta4DnWFfpRJIHh8W0jS/RygCwA8fm3KKZ0hYxQr06/OEMCN40uEciPmXf6RbKBFSWozVwo2BYANk8Ey7KtQqyAdan+WnxgiTYgGd1c2bLKJY0Z5kzF9xJ5uE/HHDl8IJTs1aUuV3jowb6xpFVMOuMNDpDMorYkFvLHWnNvOI3VA94to283EueWD+OOjarGFl7xT4P6vAq9nzAd0oI5t8BBj8CsgTFZIodPT8YrnImpLdmqtHAceaX9eMUrWoVKVAalJ+eEGLC0Epn0p11SIrtNK0DHOjfCAja3wxp8TWj4Yxu2XZiElzvHjgK5D5xaQrMz9Ip+9/m+kKOififMw8XQjJkgu9QMdHcN5MTXljBiVPEQYilUUQY3ti5s3Z1AmKQlagDuoe+tRb91JAGZUkZiPMtoT705SlJHeUVAYbyypYHByUjlHS/wDEa3GZPTLSCoSUFRYEsVlLlXgE4/e415eyWNRWlwCABMUHciXRTqI7oUGZz7ycHD6wVIGOo/rlpvBTGab7uFEqJCnAq4SY3LQo3r6Lt33k4EnWorl65lo5kqbfxdRPCmvr4E6R02xisqCgl1XSE4ad4bw3iASSDwfXPkngr8mvFBzdeCNr7VIRfWXW7oQA7MnKpC2Ve3ikAAnHdDglMndX2TAgqSyXowAU14lw5N5IJfGJ7SsDMZiFXlEMLxSFspRD3SGa9Q4uWAIcwDN2ffKVMSHALKIKnG8wwCcciToBGEb5UnZtJx4vBftbZqVSkLUoJCQC91YJSS5vKWtZBdWb45gPA1i9n76iZipgxKEqTvqTjjvJSWxGWJYCN6Rs6XRYBK2LFZvAEE1ZRNXAFKgYVd4W2XuukmtUGrp/VlaajG6sCtXCmPHTGSjVmDmnK6K9m7OkyJiXF794XnvAbwBYHiCkZEGqXV0myNphcwy7wW4KkKfeIBAKVuA5F4Mcw74OeL2laO3KZaSB761DAFT0KRiut1sq4Q0+xGWwBJxKMPddSkqCgynuuCp2bkIz4+Kcvc2XyckV7Uj1FKAYvQgCOZ9ldoqLy1EkhIKSSS4SwVUknFSSASW3mowHRP6eMW1TpmV6CkHroRZebw6rAqJh1h1EdfKJ0UWmeMHHXjFC5pGfrEFzG6bnhAv2gnu4YB8DxDVI65KgbL12qoAPWp8aRdKXSAkpbOpZyRU+A4dYw95s+vKCgs0Cvp4btOuvGBMPevevnSGSp8SfH8B1SExhiVwr0AicR19YkLSIEAUqcPjFE22ABRLsMaYQwmPFU5LfLGnVYfYBTDp+tYcTODeUZsm1FO627kzluBYUAyOGVGDkSrQFYV4h+vygdoFQX2vA+f4woHuHT1P1hQWw0WoWOuuniEyYwxFK19K825PAc+1hNEsVHAUw1NcBrmWEZntDbCiQsggm6R4swoK95SDjpxjS/BmcTthMyaJk5KhcWuasgsHRJMuWgscVAWhwMscqU9p+rUu+gC4lIRTtAVIkS1lICXwkMVEgXVMKqMUT7eOxMoJBBIKSRvIwCrtQwWyAQcWGEUS0vLmH7qU+d9Ap4A9Y9HSJI9iQgUdwHHEgMQcMzXh4xfYdsTJDpUCZZehyNd5L0eppgXyd4qsSZi0BiC1M3DV5YGmdDoI2pXs0m6QtSSSKEBmLjAUADOGb8IlTVSKi2torsdoSpbvwSlxugvrzIwxvFqhtKXMCinRyWqahN0fExjTLBNsynUjtZeoDkADUZBmINPR2m7YQO46TU7wNOQBNWozgcRCiklSFNuTtm1a9pJlpN4kCtMDXkdeOMc/tDbsxQ3RcS/iXDeGHTUrs0wlZmTErLYYhiQS7gUIYUbPVjF+3tqCcElIWKksoggbtAmrsWzAwETl7qotQWN2S2JaEimfk/N+fi1NI35rKxGGeb1b5cfhHESZRKSXwrlg6RTSpjsLHsO1dlLIuTQtKSDeIUm8lKmVfxDHFLmkbuSMcWa/syh7UpWHZyqUxMxbeDCUR4nSOoXaOuqRkbI2OZKS5BWu6VKcgAAEBKQQ90OampJJpgCl2OYfdSRyc+jaRhLbNFpBX2oa/MxFVqJp8X+cZxWQWALh3ASaHOjOIeXar5upcq0AJ6y9IMESpMN7R+8XbyHKvGLZanICcSWHQ0+UC9hMwuHJqt8TxjYstlCA5JJ8KPpR89YltIqmx/sKWZTnViR8DSM/aNmEspuFTk1BLhhxNXy9cY17w666rFc+WFU/P0iLLaMwrHh114w4UHavkYNRZwMz5/lE5ZAwbkCOHGIbHQImSTw/iDE4/GIzbMU4huvJ4PMwnIkYNSI9mS9GFOXkQWi9CozQln04fOLEG8W4eA5wYiyNV/Qa9ecR7MJwAD6D5dZwBsoVYkEM5JzbowpEsIwy1blpEp06leuqQEu0vgeWvVPWG7Do0O35+cKMy9x+EKCmTkNZ7LvMGc4nOmJr1URm+0pDS0Yhc2TLL1cTF3VY4FgCDqxyEdOZQAokD06/KOO9uZgl9mo4Bai5wSRJN0hveBKlA5EOxhrbCtHLbCshWsJCO0M0qld1JS4Sg0mHuFlqUkiroTk8Z1n/YTSaOqSPNM4+NUiD7FauxllJSrtd8AH3BMQEqdOIUUsArAJUulQRQkj7JO1M2V4tKtZ+Q846HtMldkdhyy6SAGLhjmReU4ehID08KPHWhDsBhdzwbjnn8I5+w2cCUgD+syOO4rUUOEH2ifdAMwzk8CtASW4yy58OHhk9sdBM+WrJKFB+GHJRYeZFYHlWVV79jLY4m6knn3x16gK9qEgMiWDk5N71VX1gebti0zBee6khZDNW4lSvDA45eEMVHQrsQFRdDF8EkY1qQSB40iO0NjpnSikC6TUFnANWY0ypll4ctMmzO0SDNLmrkkj+VCiQXemgpRo05FtVZSCsAy1E1QpTGmaFinnmIllUzFsXcmJNCUqB4FJTNb/6SPHy9X2GofZ5PCXL/AMiY8msk0KmkmgUo00CnBzGAU0eipmql7PKgShaLOCCPdIlghnzoBzPKDk8DidPJWC7EFixYihGILYHhjBSFHI9eUcv7FGYZF5aEJdgm67quFYdQOYcJBeoSKUEdKVHofPw9Iy+iqCO1Vq3lDIUfrl5wOHeEVl+uWvCEwClK4/HrWJX+n/GAST+fP18YcP1yhUVYWVQr4FHEBxEprCAOVNAxI84XbJ1gESYguTFJJktmkVjXyB04dZxGZOSnEt1yrGcX1Pr8IrumLonIOVbU+XCM60WhV6hpo5p6dfCREQMgHM14/UUgVITtg8ya+OHVOPp9FeEWTbOPdcnjx4+cUJlH7rePKKETbl5q+sKJ9hy6/swoLQUzcVLw+hb4RxP/ABLl/wDx0ZvMbDD9Ws0J5ZcI6GVtqb/UEHN+q/hGF7b2la7LUdndmBRJ3mCZc1W7TvApBcM2sTHst9HFybMlVWvNUlSjUUe8XJFSBeFQ9Gza2BKJUxIOM2WpIV32Eq0BSVNQTEKKEqHFJFFQSoXbTQOQoFqspdxKyhxWq3RrlrGcZClJ7Saqk0pIWRW8q/dmFLuyzKmA00L1EdDM0VWPbqkS7oKnya6A3Es4YACnE4mtHZzFqCiLxUWBJJwbB3fHjFtksd1RSobwUGYPRN5SlB8QyaZE44Rt7PkPaFFQP6vdBc95y9c90kipa8Hcwa8CsyrPsxc5Uu7ULUAxUHdKHW5yDhRDt3kxsTJClq7EIA7I7wvZLlsUIUNUKJJIoWo2FSZJlzlFJCKqWhThn3QUhL7wUkrdIqwSRGgnaKUBa5ikhT3lF6XlFgA15XdTdSACbqFGtTGcl7l8FqWgaR7NqUHWVFJAKSVMWGDIlEBOJ95WOUQt2wCpDBaiN1gVE4Aml+8rDIFqZxu7J2qieg3QWBbNqVcEgUbIgEDTONuATLvCt1lAB23SC2JDsPWKRm2zz7slS1KSoMpLuPXxjvvaYkCVJQTfJFHYM1xL3qHfUCNLpNGBjG2xsQqV2ssX3cKTwTSjEElhgDhpELT7TSp80TZhUlQTdR+rHZjvVYTFn3ie6qrOCAxiTy2jWH2ehbIKxJTeclTrc4/rCVafvPhiTQBhB32k6efT5ekU+zO3pM+UkSqdmkJKHcpAoC/vpLUVnmxcDWNrTqCRGNpdl0ZxtpGXXXyhv0lw6+kHKUlWvrFKrOl3FDyB+cK0LZWLWD7vr+ET+2j7vXNtYmmzhsfgIcyU6j+YfBvy4wxlBtf7vqR8or+0vRhXN/LLqkEmzjVPn+IeKexH3hXDCExkO2fNIpSp+Q0+cQM06g45K+cECxg5/D5dfKCrGOflhoX684ZJUJ51fklX0MP9oObj0+QhzI4At6Q1xsH608IAogqeM/8AN8opG0Ue6QRqC4rxwFWzi1dncVrXOvxMOEUwp1hCAh2wI7yQfP4QkS6F1DyPWmcTSspwfCIC2AvvHPUQDJXTp6Qoe/x9YUK0FEU7VSS11XiA3x4xhe3FsQLLvC8O0TughywWRUpIZwHGjjEiNnsm666Ecl/xCmtZ5Y1mfBC3+Pw8dIdkNnMTVrCr57wN583e9lhUn8g8RtNoVMdS1ElS0FRNfdWkeQoBg1Bw0dqpQlEwXwZiQQRd3RdYqRfeswJYml2hAJIY5kmQVS5mjJL4B+0Qmr0dpr9GOpO0Z+RWG2bqUzHupYlae+kMCzs4GT831B1jUlF7s5ySL27fTdOABeqgHOAq40dop2HdF5SiQ6mDAklhkAHL3sGhrTsszZrSU3UChODFnLpGFDQMHbm0uNOh3raJbRKHBVNvbwKkpAoGYuoHHCmJx5V2q3pnbgQreZgkX13k3gFEuDMJSopOlCDQCCpnscQgntLygm8AzDAkjEv6Rf7L2MJEtdLyzQcHUH+GLQn8gmFezuyZsu8q6pIY0UACom7UJBN0AJzLm9k0ay5bpo1XDfxNjqWfyi+ZaCEHJ6aM/wCBfk0VoIdGdXw4EVLYupOH5UkZt2weVOvSZZzWkEDiQVY+scvtbZA7RBS4E0hiKglRA8Kqr4U16HZtUyi1OyJxD+6H4ZeQivaFmvBQqXqg4EKG8wwIc1HE57oGSdM17N6y7MQJomIFxhdATuIIYAXkJoWAGT0BLsG1ES4w/ZfaJWgpV30EBXF+6rSoBwzcZRusfvHyT9Iwk3ZqlocSg+Aflyh0oAiSZZbHzAb4QxfUeD/WJAXYPl19IgqzA9eWMXIhj1+cOx0UizjTzJ+kMZHBuT9dedh66yiKlEawNgVdhTnpmcYbsy9FqGGBL/TOLFLiBXzich0QElX310/eUfOsOAvErfw+jViZXTPrrrGIKmVx5dCHkFCWD9408vUxUkE+8fXjoaYDoRPtB0PjEbw8esOPWUQ7KECKgkng555GLEIAFOneB7tX1i1Tt18Ym6CrJun7o68YUVXuHwhQs0GH0GAK4Drn8o4329cizIA95zTUJSl8vveUdWZ1PyGMcR7ZW4m1S0nBASo6vvnlgfXlHVxbkYyVIC2qiSlc2YFpUZt+6jeExCppdYWDu3EBS7qg9+8k/wAIyU7ssP3VrJTXAiUx41RhwB5Z9oWTMOrt44UAg+1SyhZBDXUjgQ4K8DXAJ8GjtMWW7DmMQA/dWaffUpIGaQDdGZGONY1Barsy8L60qloVfuUxUSoXDdAAWxuv4M0ZFhYykoL0UpSgJblrqaVASp1CoJqGzw2zNTdAAWwIUkhaAbzKvKKk1ZV4kgOAKDWOaV5ZUdCxwxs0LUtkrepoGwoXFcWxr5Rk7Imsmzg5g8qEmtaa8Ya0z0oQEBQJARoKBKa1JxumpfHGArFPSE2Ult3tAQVDMFn0emecapqjDE6hMytFa16o2PlwhT1UJGSK5ZEhznQa/GmbP2ogFTVH7o3QOJJAVXJ2pAlt2uopUWCQ3BRa7qRdD0wHjA+RI0h+HnLdGnstN1MjI9l44JfDi+USttqltwFMQljlUkAGo8xGBZ5Ju3VXQLooHZw1aM6qHHFyawSjZV05B03gBdBAuuxo95so5HyJHfD8C5dshZtuqROSq7RDoUQpLqSVAkEOzAO3FiDiD6FZ56VICkl0qAIVi4y/KPNhJTfYMHBxOF0DXAV/wnnGx7Mbb7OYJKlC4sm657iyXu8lF2FN7+Iupe7oUuD012duOJr1+EMCHxHX5xDtRDBY66xjJMwoJGHXyiCvCKyvrrnCvjWHkLEkU8X8eMVrlw5mCFeBgbQUVdl0/wAofs2zbrTyh1zWBNaVYAk+AFSYZc4AjxPJvnCsdEey1c8sKePrEJrtuAPllXwB00MDWa3qULxSySxBzqaAgHQg+cWKn0JfDAZZkVJrUY4CKAHsu0isijO5DOXAzJNQH1D+cEzp+FevCM602mVKaa6WD3h7xBYEhON4EAs2REJe2pJAImIqAe8ODOMssoKYnQYZuldMYnLVn0fpGSvbkkD9onz6+MOn2hlnulH84woaBsX+US4SZakkatzn1/ah4E/TUn7w80fWFEYS+CskZlo9pA1APU/ACsc3bNqXrSZpKQwokh0rIKUFFXDKTeqcK8DACrTx8X+hiyzTwhRJBVuJdNGO8hbLzuFWIFThRyR6cYYs45OwZREuebqikImUVQkBK6HFlEAPjVoKWH7V1laiUgEuVKctV952yNcOEZ6phKip6ku4YVJckNhWNWzqYihIvJoc7qQquJxHWEPkliXxcebCbPZE5qIDZqUCboxuoFKOagZ8TFtmkJSo7ow92h1yxoQwxrnSJ2ZSXBZYxAJIo9HamGIOYeoilE0UDpxBJA3mDk1TnQBqVCdVNxNuT2eooxitIlOmBVU0elFGtCMSWrrT4xlS10lNQE1bE71PCNdU8KSbymLAfs5YDBsFk3sqVyEASZIWhAJKQH4liFM1clNSmJ4xcHS2RypyapeP3Qb2NAVA1JAvE0YJcsQXoqKbe1wgEEKUz0Gd0ngCxZtfGJye6xJCQ7AUZ67pBAFTiz4QNb7WnEqBW4VVQdxTBKXGDUyiYq2aTbUdmidpAKvpJlpukd8l3KTiqpw9DEEW4rDrxUljU1wbmAUgsaeQjC/S0w5pYZXeiPP8YqtCie8eLG6n/CzxfofJl/VxS9prbUmXbpJusXu1c5GmLMc6Gvhl/bypwlCf7R4a0aLrOu6QUipBwFDTMZ+JgRaUFROpNMk1LDCsaccF0zn5+eUnl1Z0Un2vnBCR3i1VF97jlk3jFqPbOeMQnxH4gxzqZwepHWGUEJKKb6eOIGNMor0o/BzZy+TeHtvMzQlnDs+ofM5eEGSvbROjMH4vniw44xzhmyyliuXwoaa1CfDyigmU+IHjyiPSg/BXqSOvR7VpUMWA86Nk5pnGcv2gCZxWFskgUQkMou++4DnHeDU9ciR2II3wdQWbLU84JWLMpVZlzkpBGmlOtIXpxQZthlo9sSzBLij3lM4zDOccIEtPtNPmGjAGm6lg2LOoH0h/0bIaloT/ADI/DSIqsEoU+0pbmga/v9PAvTXSD3sgdpTroSZhSMkigFXbdAz4RQueVB1LJOprqczxgmXZ5AH7ZJP/AJEj4A6QlyLO1Jg5lTjjg3Dz5RalH4/4Jxl/GBrUMseDv8G8oSZSiKk045ccvAkQSbPIoO0B5kAZY1MU9gjALDZMocxyqBpFKSJxZQogaHxw5nD1h+0x7vr9ItmKYe6eN8deAaBkFz3kNpeirJaCa6j+aFDdjK++PNP1hQDMyWgKIT94geZjQRZVrvFKFEKSSDgm6FgXipTJCQQA5LPrANjUbx1CVNlViMcszXjGltOUJiwrtZYQEpCEl1FCUiiWlBYoSavUkmjtFSZJSbLKTL76VTCnBIKnWSUsFtdAAYhsaucBFk2ZvE3DdvqoSAcAAMcR6PAFqksXSoqTTeKbpvHGjnP8hhA916RLjltmkOTDSNL9JkiiAAHoSfgGEVm3zT7zcgB6sTA6UFKahRc0OFBjiNdDlE5bGjJB1KrrfOJwivBr605aci6WuYCTfVmS9Rx7wPpAn29bNeYcAkeoDgcInaJtCkBtauMs8xQRUhvrFRiu2Zym06i2RdSs1K8zEOzIoaNGtYFFJWS4ZB5uMudCW4GBbRZiS4VeKm0O8pqOknM8IpS3Rm0+wUJbrxEXJIeoKuVB6Q1tDTFgYAkB8gKD0h5leP8Aadvg0DBaLFzQxoWALJfAsWwLlsXrnAqMav5PBVnnJEuYOxvKull3iLnEjAwKIIKgk2yTc/KJolA4ljxFPMQwmeMOZlMOvhGhBEjiYTcT8PgYcL6f6w4mPABEc/j9DCW2R9T/AOsWBJ+6rjQxWR+6fKEBEJ4j1+kTEs8/EfOsQfhCMvgfKAB/OEQOPlDU4woAGI5+UJoREMYAFDgQzQ5gAe7CiTwoAD9oSlJmFakMFKJFGBINa5HMjiMjARnE9cG+vnHQW2zmYgjMMquN5t53zIpzDxzqwoa+R+cZcbUl9mvJFxDp1nBlSzmxUpWl4+hbLM4PAUsQ0yeVHgKADAZc34wr1Dy9YsgOnrSUICVIokOWZTmpzZw7eEPs2WVLYzAWwBSJnoXPkDAxl3FEhRuHulmvJelMcsotk2hQQrslBGtRfPI4ty+cZNa0aKu2CK3lKOAJJ8yWh1uk4GlfhEUcwOuAhFIxd/P5iNaMrLftPfADFTDHrKJ2ZQSxJD3qPkAMfM/4TA6FMdcfKJWgglwGoB45+sFeAHK7ywSWBIc6eZr+EVdkXr59fOHaJKKk0GVNQYHroCX2lkqTiCPUaHz84gOfpBE8BKGN0qN0uDUDQ/mcOFRYIjkWiYcjhh+FIXaq+8fOIlPOInCKJJmacz5gfTlEpUxQdlhP9oD4GsaSNiFSeYF0JLuQWvKJpUBRABo6RzANgN66HJAdQ+6TglxiWZ+LjJzKkmOmOq0KB/aPyP4xTMmnM+rwwkKdiGOhp8YIs9g1roxprnj1qIG0FME7U4PjCXKKSyqHRxGmpBSzCgZ2apHAuFM1HB1gjZ23bTLIuTCGIISbreAIp4Qsgook7IXLUhSlSX3VFCyVM+UxISQOIdxwjXtqlS0dqbHZFoJYrQhZSCap94MFAuFAVpweVsMlTKAVLWpCiBdupMwqIF56D/uG9hQAkNELDbp9mJSuWVoUN+SsAJIVQEZA7rOzUbKkKd7KcaBrDYJFtUpKEizzrroSFKVKmEAkpAU6kKo/eVnSkZibAqUv9bKJFRUlIcaKAIJGleUblo2WlCkLlqIlqVelzEg36Bwm8A4KCDicuBe/bsztBKnd0TBvhLFImhTKbgSgf4TW8YbmGJigWZSkpWkyQXdaTfKXdnTdSGwwBOJzgfaWxVyVEEhQyUDQg90s7gHrJ3mWUqLAOolgACCXO6yc3cUFa+er9itCZdyYiZLShyi8hYcKIvoBUAGDX2wYzNYLoKOdrx8oUbv6Kmf1CPSHh5k0aKVUVV2IJ3qEEkYPnhTieMKy2SWy0lKd2oUwSWVqRUMcnLOwoIrVPJDZkHhUXcWONPTLGJ2KYCpT0vJI8Cyk0d8UqHlHHLJHd7Wv9klbClNgp8Tvn4qcjPCusBq9nUqcooGoGvDDVwofHgY0LbakS5brUz5NvFJxw4HXSMQ+0pF0BLhKUhiaOnEsNcKmHxvke0ZTUFpmfaZCkzFJXW7uglwzDdbwYxGzFgRLSFFW65qRepQYOx9eEXzbUVqUu6E3VAkM6Q4YuCXxSOT0YtDBZSDMvb6Sm7gzAhNRoN0Y+8HqY6f7mIGtJTiCOYbjmOUMVcvLrhE7VblzC61FTagUA4AARK12RaGvhnyGWHg/J+cap/JBTFhnchySIiJTsxJUXJDUA5vU0waChsmYQpmJABu5l9Aza04GBtBTAiYtkpZnJYg4BzRwBXkH4GL1WYiWXlJp74VvFy4o+81csPOL7JISZYM1TJF9KUiind9C9SRXCmUS5WOqA7R+zSGHeJdheO6HBIUaA4UzObgDpFdfP5RsbQs8lSEdkAk3jedZJYil4OWrgc3FYEkWIEgF38gXIfLIcYSkqBphOy7WhINN7Q5/wLxSQA7KcFsQ9D12U2hGIDK3wGAd2dQU+8xIvUKgKxQiWJdAlg4+85Ncya0ppnnBGx7EqYvco3vF2AU9DdqVGu7wJoA8ZN3tFL7EVFFxKqENeIbDPHNlM/B4abJEycpCCnvEAAKegD91JCvOnCOqmeyiVIF5ZKwzm4GYZBNCBxKieOmYr2YmpmFSFIUFAuDfSCCQSGZWaR72VaRFV2V2Y0zZC0jfAQLwSbwAIJwdJ3m0JABYh3i5NgASSSoF2D54AMKO+AEa1stM+TLQBLJ7PdvKQFJCdL4XdCQCzk5VYxlTdoKDPZkOrePZzFJBDgO0o3eD1ht2tDS3sHt1nLpSzB8cSenwriYsOySvfT3VqDhAJUgqB3T4vdcMQzEkEA1dqkKJBlzkKCFqAKklwkOaqv8A73gDErHMlqJMu8G3KgUUxWl2ABSopWkAipFWpCTdA1syrXZ7xLZENWjEB/gI0LBO7eQZCh+slpKpJOaPeQToHAxwun3QSRaUIWF3ksrNV+6HxqhaVAD+1yNIay7HmyjLVdmFV9KVEhICErIQbyXJwWMzrQM9R6JaArDaHss+WW3QJ0t8QKXqjmnzMVpnPZ5yMkELGt4EBXohHiVRfsvZy1WudKZjcngvkFtdPiVCGXsiYLPNmm6QpDC6Qq84ckFLghmq+eWd0KzPkT1JLpdKgCApKilVbxxBriB+cPZ176Qz3lpBGZCgAsEmpcE4wPZkKmGgKiA9BgMuPhieMamytlTTMExSdxIBTUb5IZLEEuM/DnCoEyPbTPvj+VP/ALQoq/5YtX7v8xhRFF2xzQIY1BF460f1JBbzzia8UrFGUA40Lg44gPTSsCJtISSBUVIdi5BAGlCBlhRmyts20lEi6m+LwKUjAUr+7V2L6PwA4sv1EE7V2YFkoSSESwpTu4vBIJAGfeSNceUCJ9n3Q6SCpKnKaMU9opBYlgP2eB1i+VtaaFOQXKQkhnoMCGzumvh4AbP2qtJADAhJTX+K81eZ40hRU0qRMnBgUtSkVNCoJUDdGG8XBZxjwerwdOVM7FSFpVRTVUkBJSE0uJxLUrgOUATCo8QkBOOASGHXLhB0m3oCbqkk1JJfF8RgSHYAs7iNpNkQryU2bZoWASsMASfM5lmgu0z7ygZqlzLncDJTgM2G8SUioxxesWWCwqUFXd0h/ewLqGFQxu+grqLbbOtJZQZxyFBkMAMKgkeNIhSuVWU4NK6BgokXUlkUfiHYDjhGzs6QkXQO7ng+bdGMSRNCUXSC9CPBRpTlFlntMxINCRQnA7oBDMXpvNpkYqSb0iE0bs+2pJYC6SbxrrQDUABLNSMO1rF67TvPezYhIYnQMT484omWlSnNUjGmu6MTVqDOkTkTU17RWjHHDIvgcK8IFHFBds0/tMogAp3eDXA5FUgYsBjiosDTG+5ZiQQUgVcMl8OKc4Gl2NF4idM7BKbrhaHmFx7qAlwWzVgCMRGxsL7J2yUos6ykOTPm90AAlyk7qQWYGmMZvj+2bLlrVIplWaWQRLQtQOSJalAu/wDVhj4nhG97I2CcgzLyVS5R7qVhlXiakJxCboSKnKnB7V7ZpBuyEBaR76jQmp3UsSocaY6VhWba09ZFQHAO9LUMScwboLMWriPCVUPsJSc/o6YJjL27tTsEJYAqWWD90NUlXpA1u2ybNKmrWkkpuhILspS3CXOQ3SSxoOYjmU7dNrlrTakpCEi8mYgKF1QYGhJCqKAb95mLgja7RjVM0pftMqiitBSACqjGoLVvGpIYJzywJHOWvayjOI7NAvJF+6CkKJd1pZylwRgakPiTANpt15gHEtJJAo5JZ1Kb3iwFKAJAAxfS2dtZSbMUKO6rdDMLu+lRAIDk72GTg0iVGuysr6HUFCckSpZUXDoAJO+GUgsBi6kucaF4P2Zsj9Zelm+lJUkBYKUKl5OoJUlRCshV0hTikRkbfIloQkghElN4MCAUijk54CnDSM5O3VS5k0A7q5gJoWAvKCmCaBxd1wpWBX0ga8s17NtEyLXNTMSlV8rUhTAlITfIY43btNQQRqw3tFbFTkyrgJ7RN4mgKqszE4pKiX90KpR2xdvhBnr7Nd9BO6WOBq1RxPllFaO1VKCHKpYL4OEmubblCTiMYtRfZFnUy9qLlWiU7KPZkFTtfcJcXjj+sZT8Tg5em0e0HZTFIuoSWPaAJYLUKhKgAxKrykkt7w+7HP8A2w9iZa0lQxQXYpPzDP5ng11tt/amVMZ5qf2jgXZhSRdUWIJJFDyh18hZdbLWiXNWiTRJYgtUBnZ+F41xw0iczbilSUSSsSw98qZzeK1q90ODvAt8Ip2SZPblcw3Ue7fF4OW7zY0CsqtBe3thS5dxUrurBq4IJoQzD7pdxiPOJpJlW6Nj/nKT+95H/wDOFHKfZlQ0GERZMptfu/wJjppOKOR/ymFCiZ9Cj2ATu8eSPlGVaP2q/wCI/EQoUVDr/AMpHc/k+C4Otvcl8pn+dMPCin2JBGx+7N/h/wBxjW27/R0/xH/TXChRyS/UO7j/AEjjpWPl84nau6nl8lQoUdsjgRD3etTGp7Jf0yXzh4UNCfR0ftJ/Tv7qX/qKjO2r/Qj/AOT/AHGFCiJ9FLtCkY/3SflG1s79qr+JUPCjjkdC6Je1v9FV/DK/1UxiW/8AoKv7n5QoUdcfBgc0e75fExWvA+PwEKFGhIRZcF/wj/URA4w60hoUJdsH+VF8zvq5n4x3vsn/ANNX/Ev/ADw8KLXZLOGX3E+HwEEWf9grmj/fChRl4LDNm/0S0/3f++NmZ/0yVzHzhQozl+5UejBhQoUM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4" name="AutoShape 6" descr="data:image/jpeg;base64,/9j/4AAQSkZJRgABAQAAAQABAAD/2wCEAAkGBhMSEBQUExMWFRUUGBgaGBgYFxgaFhcYGBgXGRodGBgXGyYeGBojGxYYIC8gJScpLCwsGh4xNTAqNSYrLCkBCQoKDgwOGg8PGiwlHyQsLCwsLCwsLCwsLCwsLCwsLCwsLCwsKSwsLCwsLCwpLCwsLCwsLCwsLCwpKSwsLCksLP/AABEIAOEA4QMBIgACEQEDEQH/xAAbAAABBQEBAAAAAAAAAAAAAAAEAAECAwUGB//EAEgQAAECAwUFBQUEBggGAwAAAAECEQADIQQSMUFRBSJhcfATMoGRoQZCscHRFFLh8RUjM2JykjRTgoOisrPCBxY1Q3PSJKPT/8QAGQEAAwEBAQAAAAAAAAAAAAAAAAECAwQF/8QAKhEAAgICAgEEAAUFAAAAAAAAAAECERIhAzFBEyJRYQQyM8HwFHGBkaH/2gAMAwEAAhEDEQA/AOyMhoYyjoPjExNESvgxxnQUKl8B5RISyDh5en0i5weuqQ4PH4QgKrxh+utIsUMIiUxSEVjnj+UPX4xIjQQFOtL90khLFTAKJBKxoXAUkAtx0goZcUt1pEFLADkgDUlh6xxXtX7YLQrs5V5JZ7/AkhkjIuDiDgcCIwJFsM5LqUtSyO8So711yl9AUuE8RzhSVKyorJ0em/pOSf8AuJ8FAgF9cBgc4vlz0qDpUlQ4EEeBBMcSnbBISyWZCQoFQCrxCXIqAxBpRw/lqbDtwUsMVOtIcE0cBSgwDBqKwAxzdxnGdumVKDSs6W7DkQkinX0id2NKMrIAcOsqxK6wh+uqQ1+G0OyK5bjHquoMDGxDEl/BPyTFk21gZ+v0gWZbSWZvjEAOuyJGav5opRdH3i3FXzfr0ipazn15RFU2vB4PoB6ZjwfroRJIDZRUtXWmL8z9YnLPMQ6JJEDQeOsN2ihknzIAro0IcNcnPRgmVs9RO/QfdBcnmdMaCENAyrY3eCRzU3HAxEz1HBPnX5tG0ENQU8PlAU5JvsUpLj54gHOtSD7sUq8g0zOVOIqboHLrp8YIloV9w/yKq+HHoeJ1jk3XLB8AdHx5ReOePnDbS6El8szb0zqUfpCjSuDh6fSFCyfwVRCYgpxhgrrPrrKDJwpGYpZJVWiTn88XZ+qw8Cci1UxWTeJ/CHTNOpp1031iMubkceHzc0PCEVZsxwFK8gNYTiOyX2g5GIotxB3g/HPyPVI5vbHtZLlOJYM4pBJ7Mi4lIN0lUwOHcgMHYmtSxzbN7XrWpJKUpSoOkAXmJKhvglCjgKpDULBfu1i/IXZ3xm0pXkHfPLP8oyNmSQS8pZuhxU7wF6oYpBAvJvVfNtThWf2kmd9cm6hTGWu9cC3wCQSsHF+87PShiuVbCJ5PaKQJi7ygN4IFXyClKJxNGFKsImUsS4wcujb9qvZdFrQ965OQDcWSSDqlY+6eGGOBIjyxd+RMUhYIKTvIL4tQ/MHPiI9bFqQS8xQFKEKTVOLgpLJByZycXpTJ9oTZbRJUVywpKHKJktkFPKYRvgk91iDQuKGNco17jJKV6Od2JPTMcAqAZSlMpmCUggkku4IDNQ3j4aXsnMUqegMLqCTk9Zc4sTiqpa8TRgM6cTaLJMkFLkYUUk4YAgsXSasQciMQQT23/D28ozpqk4BCEqwB76ljR3KCW4Rm+NLaNfUbVM7lQAPDrrwildp0H08oqmzsn16aKX18q/LAVgWjNstXaDq3h9BSB1TQTiT1x+UTVd6brWKisDCDEWRJ/DrSGJo7fD00hr0RKqfHptIaihNsdc0nA6dOeqRUSfHrGHc8tdevpDCUpbkYBq/LwhNIabKlrF5jWmZoH5fCL0ylZYaPXw6yhIsAJcmoP4P19YKl2ZhRWHLCMn9GgLY7QUzC5oPTWNoLjPRYkpJPF/nrF1kmONQ+7yy88uDRSEElXh1ygW0TSFJZiXNGyZyKaxKarrrqsCLLFJ/eAHjj9fCE9jDpM1RDM9AzHXmMh8omJp6/OBLId3QuotoCskejUic5ZYs7t8usIpKxN0XePpDxl/ZJuqvIwo19JfJn6n0bM+ewJbw1NaV8cYAkzGDE1qT4kn54t9IvmJKgAMjhmaHHzikpIajQyRkTySzED1PIaRym19r9taFSQoiVKvdrdNV3EFcxN5mYBC05h8XAaOmts4yZUyZdvFKSQHqTkODqujxjym0EBBZRUF4FTvdxdhS9VzxJxeKhGwbLtpW9CwAggFSBfN0IRLF5KuzlgC8WKUvMUSTdYMA6iwO0CL8sAJHZJOV9CQpSaUBSF0AoG5CMydYjKSQe+boIruPvMTheu1zYEYERu2GyoSHSkBQJcMxFSDgaYkPkKUYxrH81BJe2yNltxCbqbrrJ7SStgiaCA6kYpStwDkxc1AF2+y2pXZoWuiVKO89ZbqdKV3qmpKSrV3zMD7TsxIcAFtaPwOWtTg4jFVIUJbocylFJuk3XL4JBLqV/C54xly8Mei+Hmkto7yzkKsl5KQo3ggpKmxUkFne6klyQAzEY3rwFnmalBWLoSQboWsoVMAo6EMSrgC2bAxk+yu1zLmmzrSqUmdQC6byFTLiSQFZFIPjrhGl7S2iWuUpalBKiolgAoXGF1L5tdJvalwReY4S4lezePK0tAn2OWqeiWACJxF4jeRvpPddsQSq9QgABxgO3stjRJQlEsXEoDAOdX8ySSScfGOV2RZ0LuIC0ibIUtilii6WvFCkumqgogjEFRbOOomyCo0NOBOHgYKpUZylk7GXMD4Pxfnx5RUu0EmgbTDr84jNsSqsT/MrLmYSNlLJ8B7w+IAMNNIh2Ig5kefy6whlBLtew8/TCCUbHUzFKVD95Zf8AylonJ2Qt+6gf2yf9kLIKBkqQ2L+Cta4DnWFfpRJIHh8W0jS/RygCwA8fm3KKZ0hYxQr06/OEMCN40uEciPmXf6RbKBFSWozVwo2BYANk8Ey7KtQqyAdan+WnxgiTYgGd1c2bLKJY0Z5kzF9xJ5uE/HHDl8IJTs1aUuV3jowb6xpFVMOuMNDpDMorYkFvLHWnNvOI3VA94to283EueWD+OOjarGFl7xT4P6vAq9nzAd0oI5t8BBj8CsgTFZIodPT8YrnImpLdmqtHAceaX9eMUrWoVKVAalJ+eEGLC0Epn0p11SIrtNK0DHOjfCAja3wxp8TWj4Yxu2XZiElzvHjgK5D5xaQrMz9Ip+9/m+kKOififMw8XQjJkgu9QMdHcN5MTXljBiVPEQYilUUQY3ti5s3Z1AmKQlagDuoe+tRb91JAGZUkZiPMtoT705SlJHeUVAYbyypYHByUjlHS/wDEa3GZPTLSCoSUFRYEsVlLlXgE4/e415eyWNRWlwCABMUHciXRTqI7oUGZz7ycHD6wVIGOo/rlpvBTGab7uFEqJCnAq4SY3LQo3r6Lt33k4EnWorl65lo5kqbfxdRPCmvr4E6R02xisqCgl1XSE4ad4bw3iASSDwfXPkngr8mvFBzdeCNr7VIRfWXW7oQA7MnKpC2Ve3ikAAnHdDglMndX2TAgqSyXowAU14lw5N5IJfGJ7SsDMZiFXlEMLxSFspRD3SGa9Q4uWAIcwDN2ffKVMSHALKIKnG8wwCcciToBGEb5UnZtJx4vBftbZqVSkLUoJCQC91YJSS5vKWtZBdWb45gPA1i9n76iZipgxKEqTvqTjjvJSWxGWJYCN6Rs6XRYBK2LFZvAEE1ZRNXAFKgYVd4W2XuukmtUGrp/VlaajG6sCtXCmPHTGSjVmDmnK6K9m7OkyJiXF794XnvAbwBYHiCkZEGqXV0myNphcwy7wW4KkKfeIBAKVuA5F4Mcw74OeL2laO3KZaSB761DAFT0KRiut1sq4Q0+xGWwBJxKMPddSkqCgynuuCp2bkIz4+Kcvc2XyckV7Uj1FKAYvQgCOZ9ldoqLy1EkhIKSSS4SwVUknFSSASW3mowHRP6eMW1TpmV6CkHroRZebw6rAqJh1h1EdfKJ0UWmeMHHXjFC5pGfrEFzG6bnhAv2gnu4YB8DxDVI65KgbL12qoAPWp8aRdKXSAkpbOpZyRU+A4dYw95s+vKCgs0Cvp4btOuvGBMPevevnSGSp8SfH8B1SExhiVwr0AicR19YkLSIEAUqcPjFE22ABRLsMaYQwmPFU5LfLGnVYfYBTDp+tYcTODeUZsm1FO627kzluBYUAyOGVGDkSrQFYV4h+vygdoFQX2vA+f4woHuHT1P1hQWw0WoWOuuniEyYwxFK19K825PAc+1hNEsVHAUw1NcBrmWEZntDbCiQsggm6R4swoK95SDjpxjS/BmcTthMyaJk5KhcWuasgsHRJMuWgscVAWhwMscqU9p+rUu+gC4lIRTtAVIkS1lICXwkMVEgXVMKqMUT7eOxMoJBBIKSRvIwCrtQwWyAQcWGEUS0vLmH7qU+d9Ap4A9Y9HSJI9iQgUdwHHEgMQcMzXh4xfYdsTJDpUCZZehyNd5L0eppgXyd4qsSZi0BiC1M3DV5YGmdDoI2pXs0m6QtSSSKEBmLjAUADOGb8IlTVSKi2torsdoSpbvwSlxugvrzIwxvFqhtKXMCinRyWqahN0fExjTLBNsynUjtZeoDkADUZBmINPR2m7YQO46TU7wNOQBNWozgcRCiklSFNuTtm1a9pJlpN4kCtMDXkdeOMc/tDbsxQ3RcS/iXDeGHTUrs0wlZmTErLYYhiQS7gUIYUbPVjF+3tqCcElIWKksoggbtAmrsWzAwETl7qotQWN2S2JaEimfk/N+fi1NI35rKxGGeb1b5cfhHESZRKSXwrlg6RTSpjsLHsO1dlLIuTQtKSDeIUm8lKmVfxDHFLmkbuSMcWa/syh7UpWHZyqUxMxbeDCUR4nSOoXaOuqRkbI2OZKS5BWu6VKcgAAEBKQQ90OampJJpgCl2OYfdSRyc+jaRhLbNFpBX2oa/MxFVqJp8X+cZxWQWALh3ASaHOjOIeXar5upcq0AJ6y9IMESpMN7R+8XbyHKvGLZanICcSWHQ0+UC9hMwuHJqt8TxjYstlCA5JJ8KPpR89YltIqmx/sKWZTnViR8DSM/aNmEspuFTk1BLhhxNXy9cY17w666rFc+WFU/P0iLLaMwrHh114w4UHavkYNRZwMz5/lE5ZAwbkCOHGIbHQImSTw/iDE4/GIzbMU4huvJ4PMwnIkYNSI9mS9GFOXkQWi9CozQln04fOLEG8W4eA5wYiyNV/Qa9ecR7MJwAD6D5dZwBsoVYkEM5JzbowpEsIwy1blpEp06leuqQEu0vgeWvVPWG7Do0O35+cKMy9x+EKCmTkNZ7LvMGc4nOmJr1URm+0pDS0Yhc2TLL1cTF3VY4FgCDqxyEdOZQAokD06/KOO9uZgl9mo4Bai5wSRJN0hveBKlA5EOxhrbCtHLbCshWsJCO0M0qld1JS4Sg0mHuFlqUkiroTk8Z1n/YTSaOqSPNM4+NUiD7FauxllJSrtd8AH3BMQEqdOIUUsArAJUulQRQkj7JO1M2V4tKtZ+Q846HtMldkdhyy6SAGLhjmReU4ehID08KPHWhDsBhdzwbjnn8I5+w2cCUgD+syOO4rUUOEH2ifdAMwzk8CtASW4yy58OHhk9sdBM+WrJKFB+GHJRYeZFYHlWVV79jLY4m6knn3x16gK9qEgMiWDk5N71VX1gebti0zBee6khZDNW4lSvDA45eEMVHQrsQFRdDF8EkY1qQSB40iO0NjpnSikC6TUFnANWY0ypll4ctMmzO0SDNLmrkkj+VCiQXemgpRo05FtVZSCsAy1E1QpTGmaFinnmIllUzFsXcmJNCUqB4FJTNb/6SPHy9X2GofZ5PCXL/AMiY8msk0KmkmgUo00CnBzGAU0eipmql7PKgShaLOCCPdIlghnzoBzPKDk8DidPJWC7EFixYihGILYHhjBSFHI9eUcv7FGYZF5aEJdgm67quFYdQOYcJBeoSKUEdKVHofPw9Iy+iqCO1Vq3lDIUfrl5wOHeEVl+uWvCEwClK4/HrWJX+n/GAST+fP18YcP1yhUVYWVQr4FHEBxEprCAOVNAxI84XbJ1gESYguTFJJktmkVjXyB04dZxGZOSnEt1yrGcX1Pr8IrumLonIOVbU+XCM60WhV6hpo5p6dfCREQMgHM14/UUgVITtg8ya+OHVOPp9FeEWTbOPdcnjx4+cUJlH7rePKKETbl5q+sKJ9hy6/swoLQUzcVLw+hb4RxP/ABLl/wDx0ZvMbDD9Ws0J5ZcI6GVtqb/UEHN+q/hGF7b2la7LUdndmBRJ3mCZc1W7TvApBcM2sTHst9HFybMlVWvNUlSjUUe8XJFSBeFQ9Gza2BKJUxIOM2WpIV32Eq0BSVNQTEKKEqHFJFFQSoXbTQOQoFqspdxKyhxWq3RrlrGcZClJ7Saqk0pIWRW8q/dmFLuyzKmA00L1EdDM0VWPbqkS7oKnya6A3Es4YACnE4mtHZzFqCiLxUWBJJwbB3fHjFtksd1RSobwUGYPRN5SlB8QyaZE44Rt7PkPaFFQP6vdBc95y9c90kipa8Hcwa8CsyrPsxc5Uu7ULUAxUHdKHW5yDhRDt3kxsTJClq7EIA7I7wvZLlsUIUNUKJJIoWo2FSZJlzlFJCKqWhThn3QUhL7wUkrdIqwSRGgnaKUBa5ikhT3lF6XlFgA15XdTdSACbqFGtTGcl7l8FqWgaR7NqUHWVFJAKSVMWGDIlEBOJ95WOUQt2wCpDBaiN1gVE4Aml+8rDIFqZxu7J2qieg3QWBbNqVcEgUbIgEDTONuATLvCt1lAB23SC2JDsPWKRm2zz7slS1KSoMpLuPXxjvvaYkCVJQTfJFHYM1xL3qHfUCNLpNGBjG2xsQqV2ssX3cKTwTSjEElhgDhpELT7TSp80TZhUlQTdR+rHZjvVYTFn3ie6qrOCAxiTy2jWH2ehbIKxJTeclTrc4/rCVafvPhiTQBhB32k6efT5ekU+zO3pM+UkSqdmkJKHcpAoC/vpLUVnmxcDWNrTqCRGNpdl0ZxtpGXXXyhv0lw6+kHKUlWvrFKrOl3FDyB+cK0LZWLWD7vr+ET+2j7vXNtYmmzhsfgIcyU6j+YfBvy4wxlBtf7vqR8or+0vRhXN/LLqkEmzjVPn+IeKexH3hXDCExkO2fNIpSp+Q0+cQM06g45K+cECxg5/D5dfKCrGOflhoX684ZJUJ51fklX0MP9oObj0+QhzI4At6Q1xsH608IAogqeM/8AN8opG0Ue6QRqC4rxwFWzi1dncVrXOvxMOEUwp1hCAh2wI7yQfP4QkS6F1DyPWmcTSspwfCIC2AvvHPUQDJXTp6Qoe/x9YUK0FEU7VSS11XiA3x4xhe3FsQLLvC8O0TughywWRUpIZwHGjjEiNnsm666Ecl/xCmtZ5Y1mfBC3+Pw8dIdkNnMTVrCr57wN583e9lhUn8g8RtNoVMdS1ElS0FRNfdWkeQoBg1Bw0dqpQlEwXwZiQQRd3RdYqRfeswJYml2hAJIY5kmQVS5mjJL4B+0Qmr0dpr9GOpO0Z+RWG2bqUzHupYlae+kMCzs4GT831B1jUlF7s5ySL27fTdOABeqgHOAq40dop2HdF5SiQ6mDAklhkAHL3sGhrTsszZrSU3UChODFnLpGFDQMHbm0uNOh3raJbRKHBVNvbwKkpAoGYuoHHCmJx5V2q3pnbgQreZgkX13k3gFEuDMJSopOlCDQCCpnscQgntLygm8AzDAkjEv6Rf7L2MJEtdLyzQcHUH+GLQn8gmFezuyZsu8q6pIY0UACom7UJBN0AJzLm9k0ay5bpo1XDfxNjqWfyi+ZaCEHJ6aM/wCBfk0VoIdGdXw4EVLYupOH5UkZt2weVOvSZZzWkEDiQVY+scvtbZA7RBS4E0hiKglRA8Kqr4U16HZtUyi1OyJxD+6H4ZeQivaFmvBQqXqg4EKG8wwIc1HE57oGSdM17N6y7MQJomIFxhdATuIIYAXkJoWAGT0BLsG1ES4w/ZfaJWgpV30EBXF+6rSoBwzcZRusfvHyT9Iwk3ZqlocSg+Aflyh0oAiSZZbHzAb4QxfUeD/WJAXYPl19IgqzA9eWMXIhj1+cOx0UizjTzJ+kMZHBuT9dedh66yiKlEawNgVdhTnpmcYbsy9FqGGBL/TOLFLiBXzich0QElX310/eUfOsOAvErfw+jViZXTPrrrGIKmVx5dCHkFCWD9408vUxUkE+8fXjoaYDoRPtB0PjEbw8esOPWUQ7KECKgkng555GLEIAFOneB7tX1i1Tt18Ym6CrJun7o68YUVXuHwhQs0GH0GAK4Drn8o4329cizIA95zTUJSl8vveUdWZ1PyGMcR7ZW4m1S0nBASo6vvnlgfXlHVxbkYyVIC2qiSlc2YFpUZt+6jeExCppdYWDu3EBS7qg9+8k/wAIyU7ssP3VrJTXAiUx41RhwB5Z9oWTMOrt44UAg+1SyhZBDXUjgQ4K8DXAJ8GjtMWW7DmMQA/dWaffUpIGaQDdGZGONY1Barsy8L60qloVfuUxUSoXDdAAWxuv4M0ZFhYykoL0UpSgJblrqaVASp1CoJqGzw2zNTdAAWwIUkhaAbzKvKKk1ZV4kgOAKDWOaV5ZUdCxwxs0LUtkrepoGwoXFcWxr5Rk7Imsmzg5g8qEmtaa8Ya0z0oQEBQJARoKBKa1JxumpfHGArFPSE2Ult3tAQVDMFn0emecapqjDE6hMytFa16o2PlwhT1UJGSK5ZEhznQa/GmbP2ogFTVH7o3QOJJAVXJ2pAlt2uopUWCQ3BRa7qRdD0wHjA+RI0h+HnLdGnstN1MjI9l44JfDi+USttqltwFMQljlUkAGo8xGBZ5Ju3VXQLooHZw1aM6qHHFyawSjZV05B03gBdBAuuxo95so5HyJHfD8C5dshZtuqROSq7RDoUQpLqSVAkEOzAO3FiDiD6FZ56VICkl0qAIVi4y/KPNhJTfYMHBxOF0DXAV/wnnGx7Mbb7OYJKlC4sm657iyXu8lF2FN7+Iupe7oUuD012duOJr1+EMCHxHX5xDtRDBY66xjJMwoJGHXyiCvCKyvrrnCvjWHkLEkU8X8eMVrlw5mCFeBgbQUVdl0/wAofs2zbrTyh1zWBNaVYAk+AFSYZc4AjxPJvnCsdEey1c8sKePrEJrtuAPllXwB00MDWa3qULxSySxBzqaAgHQg+cWKn0JfDAZZkVJrUY4CKAHsu0isijO5DOXAzJNQH1D+cEzp+FevCM602mVKaa6WD3h7xBYEhON4EAs2REJe2pJAImIqAe8ODOMssoKYnQYZuldMYnLVn0fpGSvbkkD9onz6+MOn2hlnulH84woaBsX+US4SZakkatzn1/ah4E/TUn7w80fWFEYS+CskZlo9pA1APU/ACsc3bNqXrSZpKQwokh0rIKUFFXDKTeqcK8DACrTx8X+hiyzTwhRJBVuJdNGO8hbLzuFWIFThRyR6cYYs45OwZREuebqikImUVQkBK6HFlEAPjVoKWH7V1laiUgEuVKctV952yNcOEZ6phKip6ku4YVJckNhWNWzqYihIvJoc7qQquJxHWEPkliXxcebCbPZE5qIDZqUCboxuoFKOagZ8TFtmkJSo7ow92h1yxoQwxrnSJ2ZSXBZYxAJIo9HamGIOYeoilE0UDpxBJA3mDk1TnQBqVCdVNxNuT2eooxitIlOmBVU0elFGtCMSWrrT4xlS10lNQE1bE71PCNdU8KSbymLAfs5YDBsFk3sqVyEASZIWhAJKQH4liFM1clNSmJ4xcHS2RypyapeP3Qb2NAVA1JAvE0YJcsQXoqKbe1wgEEKUz0Gd0ngCxZtfGJye6xJCQ7AUZ67pBAFTiz4QNb7WnEqBW4VVQdxTBKXGDUyiYq2aTbUdmidpAKvpJlpukd8l3KTiqpw9DEEW4rDrxUljU1wbmAUgsaeQjC/S0w5pYZXeiPP8YqtCie8eLG6n/CzxfofJl/VxS9prbUmXbpJusXu1c5GmLMc6Gvhl/bypwlCf7R4a0aLrOu6QUipBwFDTMZ+JgRaUFROpNMk1LDCsaccF0zn5+eUnl1Z0Un2vnBCR3i1VF97jlk3jFqPbOeMQnxH4gxzqZwepHWGUEJKKb6eOIGNMor0o/BzZy+TeHtvMzQlnDs+ofM5eEGSvbROjMH4vniw44xzhmyyliuXwoaa1CfDyigmU+IHjyiPSg/BXqSOvR7VpUMWA86Nk5pnGcv2gCZxWFskgUQkMou++4DnHeDU9ciR2II3wdQWbLU84JWLMpVZlzkpBGmlOtIXpxQZthlo9sSzBLij3lM4zDOccIEtPtNPmGjAGm6lg2LOoH0h/0bIaloT/ADI/DSIqsEoU+0pbmga/v9PAvTXSD3sgdpTroSZhSMkigFXbdAz4RQueVB1LJOprqczxgmXZ5AH7ZJP/AJEj4A6QlyLO1Jg5lTjjg3Dz5RalH4/4Jxl/GBrUMseDv8G8oSZSiKk045ccvAkQSbPIoO0B5kAZY1MU9gjALDZMocxyqBpFKSJxZQogaHxw5nD1h+0x7vr9ItmKYe6eN8deAaBkFz3kNpeirJaCa6j+aFDdjK++PNP1hQDMyWgKIT94geZjQRZVrvFKFEKSSDgm6FgXipTJCQQA5LPrANjUbx1CVNlViMcszXjGltOUJiwrtZYQEpCEl1FCUiiWlBYoSavUkmjtFSZJSbLKTL76VTCnBIKnWSUsFtdAAYhsaucBFk2ZvE3DdvqoSAcAAMcR6PAFqksXSoqTTeKbpvHGjnP8hhA916RLjltmkOTDSNL9JkiiAAHoSfgGEVm3zT7zcgB6sTA6UFKahRc0OFBjiNdDlE5bGjJB1KrrfOJwivBr605aci6WuYCTfVmS9Rx7wPpAn29bNeYcAkeoDgcInaJtCkBtauMs8xQRUhvrFRiu2Zym06i2RdSs1K8zEOzIoaNGtYFFJWS4ZB5uMudCW4GBbRZiS4VeKm0O8pqOknM8IpS3Rm0+wUJbrxEXJIeoKuVB6Q1tDTFgYAkB8gKD0h5leP8Aadvg0DBaLFzQxoWALJfAsWwLlsXrnAqMav5PBVnnJEuYOxvKull3iLnEjAwKIIKgk2yTc/KJolA4ljxFPMQwmeMOZlMOvhGhBEjiYTcT8PgYcL6f6w4mPABEc/j9DCW2R9T/AOsWBJ+6rjQxWR+6fKEBEJ4j1+kTEs8/EfOsQfhCMvgfKAB/OEQOPlDU4woAGI5+UJoREMYAFDgQzQ5gAe7CiTwoAD9oSlJmFakMFKJFGBINa5HMjiMjARnE9cG+vnHQW2zmYgjMMquN5t53zIpzDxzqwoa+R+cZcbUl9mvJFxDp1nBlSzmxUpWl4+hbLM4PAUsQ0yeVHgKADAZc34wr1Dy9YsgOnrSUICVIokOWZTmpzZw7eEPs2WVLYzAWwBSJnoXPkDAxl3FEhRuHulmvJelMcsotk2hQQrslBGtRfPI4ty+cZNa0aKu2CK3lKOAJJ8yWh1uk4GlfhEUcwOuAhFIxd/P5iNaMrLftPfADFTDHrKJ2ZQSxJD3qPkAMfM/4TA6FMdcfKJWgglwGoB45+sFeAHK7ywSWBIc6eZr+EVdkXr59fOHaJKKk0GVNQYHroCX2lkqTiCPUaHz84gOfpBE8BKGN0qN0uDUDQ/mcOFRYIjkWiYcjhh+FIXaq+8fOIlPOInCKJJmacz5gfTlEpUxQdlhP9oD4GsaSNiFSeYF0JLuQWvKJpUBRABo6RzANgN66HJAdQ+6TglxiWZ+LjJzKkmOmOq0KB/aPyP4xTMmnM+rwwkKdiGOhp8YIs9g1roxprnj1qIG0FME7U4PjCXKKSyqHRxGmpBSzCgZ2apHAuFM1HB1gjZ23bTLIuTCGIISbreAIp4Qsgook7IXLUhSlSX3VFCyVM+UxISQOIdxwjXtqlS0dqbHZFoJYrQhZSCap94MFAuFAVpweVsMlTKAVLWpCiBdupMwqIF56D/uG9hQAkNELDbp9mJSuWVoUN+SsAJIVQEZA7rOzUbKkKd7KcaBrDYJFtUpKEizzrroSFKVKmEAkpAU6kKo/eVnSkZibAqUv9bKJFRUlIcaKAIJGleUblo2WlCkLlqIlqVelzEg36Bwm8A4KCDicuBe/bsztBKnd0TBvhLFImhTKbgSgf4TW8YbmGJigWZSkpWkyQXdaTfKXdnTdSGwwBOJzgfaWxVyVEEhQyUDQg90s7gHrJ3mWUqLAOolgACCXO6yc3cUFa+er9itCZdyYiZLShyi8hYcKIvoBUAGDX2wYzNYLoKOdrx8oUbv6Kmf1CPSHh5k0aKVUVV2IJ3qEEkYPnhTieMKy2SWy0lKd2oUwSWVqRUMcnLOwoIrVPJDZkHhUXcWONPTLGJ2KYCpT0vJI8Cyk0d8UqHlHHLJHd7Wv9klbClNgp8Tvn4qcjPCusBq9nUqcooGoGvDDVwofHgY0LbakS5brUz5NvFJxw4HXSMQ+0pF0BLhKUhiaOnEsNcKmHxvke0ZTUFpmfaZCkzFJXW7uglwzDdbwYxGzFgRLSFFW65qRepQYOx9eEXzbUVqUu6E3VAkM6Q4YuCXxSOT0YtDBZSDMvb6Sm7gzAhNRoN0Y+8HqY6f7mIGtJTiCOYbjmOUMVcvLrhE7VblzC61FTagUA4AARK12RaGvhnyGWHg/J+cap/JBTFhnchySIiJTsxJUXJDUA5vU0waChsmYQpmJABu5l9Aza04GBtBTAiYtkpZnJYg4BzRwBXkH4GL1WYiWXlJp74VvFy4o+81csPOL7JISZYM1TJF9KUiind9C9SRXCmUS5WOqA7R+zSGHeJdheO6HBIUaA4UzObgDpFdfP5RsbQs8lSEdkAk3jedZJYil4OWrgc3FYEkWIEgF38gXIfLIcYSkqBphOy7WhINN7Q5/wLxSQA7KcFsQ9D12U2hGIDK3wGAd2dQU+8xIvUKgKxQiWJdAlg4+85Ncya0ppnnBGx7EqYvco3vF2AU9DdqVGu7wJoA8ZN3tFL7EVFFxKqENeIbDPHNlM/B4abJEycpCCnvEAAKegD91JCvOnCOqmeyiVIF5ZKwzm4GYZBNCBxKieOmYr2YmpmFSFIUFAuDfSCCQSGZWaR72VaRFV2V2Y0zZC0jfAQLwSbwAIJwdJ3m0JABYh3i5NgASSSoF2D54AMKO+AEa1stM+TLQBLJ7PdvKQFJCdL4XdCQCzk5VYxlTdoKDPZkOrePZzFJBDgO0o3eD1ht2tDS3sHt1nLpSzB8cSenwriYsOySvfT3VqDhAJUgqB3T4vdcMQzEkEA1dqkKJBlzkKCFqAKklwkOaqv8A73gDErHMlqJMu8G3KgUUxWl2ABSopWkAipFWpCTdA1syrXZ7xLZENWjEB/gI0LBO7eQZCh+slpKpJOaPeQToHAxwun3QSRaUIWF3ksrNV+6HxqhaVAD+1yNIay7HmyjLVdmFV9KVEhICErIQbyXJwWMzrQM9R6JaArDaHss+WW3QJ0t8QKXqjmnzMVpnPZ5yMkELGt4EBXohHiVRfsvZy1WudKZjcngvkFtdPiVCGXsiYLPNmm6QpDC6Qq84ckFLghmq+eWd0KzPkT1JLpdKgCApKilVbxxBriB+cPZ176Qz3lpBGZCgAsEmpcE4wPZkKmGgKiA9BgMuPhieMamytlTTMExSdxIBTUb5IZLEEuM/DnCoEyPbTPvj+VP/ALQoq/5YtX7v8xhRFF2xzQIY1BF460f1JBbzzia8UrFGUA40Lg44gPTSsCJtISSBUVIdi5BAGlCBlhRmyts20lEi6m+LwKUjAUr+7V2L6PwA4sv1EE7V2YFkoSSESwpTu4vBIJAGfeSNceUCJ9n3Q6SCpKnKaMU9opBYlgP2eB1i+VtaaFOQXKQkhnoMCGzumvh4AbP2qtJADAhJTX+K81eZ40hRU0qRMnBgUtSkVNCoJUDdGG8XBZxjwerwdOVM7FSFpVRTVUkBJSE0uJxLUrgOUATCo8QkBOOASGHXLhB0m3oCbqkk1JJfF8RgSHYAs7iNpNkQryU2bZoWASsMASfM5lmgu0z7ygZqlzLncDJTgM2G8SUioxxesWWCwqUFXd0h/ewLqGFQxu+grqLbbOtJZQZxyFBkMAMKgkeNIhSuVWU4NK6BgokXUlkUfiHYDjhGzs6QkXQO7ng+bdGMSRNCUXSC9CPBRpTlFlntMxINCRQnA7oBDMXpvNpkYqSb0iE0bs+2pJYC6SbxrrQDUABLNSMO1rF67TvPezYhIYnQMT484omWlSnNUjGmu6MTVqDOkTkTU17RWjHHDIvgcK8IFHFBds0/tMogAp3eDXA5FUgYsBjiosDTG+5ZiQQUgVcMl8OKc4Gl2NF4idM7BKbrhaHmFx7qAlwWzVgCMRGxsL7J2yUos6ykOTPm90AAlyk7qQWYGmMZvj+2bLlrVIplWaWQRLQtQOSJalAu/wDVhj4nhG97I2CcgzLyVS5R7qVhlXiakJxCboSKnKnB7V7ZpBuyEBaR76jQmp3UsSocaY6VhWba09ZFQHAO9LUMScwboLMWriPCVUPsJSc/o6YJjL27tTsEJYAqWWD90NUlXpA1u2ybNKmrWkkpuhILspS3CXOQ3SSxoOYjmU7dNrlrTakpCEi8mYgKF1QYGhJCqKAb95mLgja7RjVM0pftMqiitBSACqjGoLVvGpIYJzywJHOWvayjOI7NAvJF+6CkKJd1pZylwRgakPiTANpt15gHEtJJAo5JZ1Kb3iwFKAJAAxfS2dtZSbMUKO6rdDMLu+lRAIDk72GTg0iVGuysr6HUFCckSpZUXDoAJO+GUgsBi6kucaF4P2Zsj9Zelm+lJUkBYKUKl5OoJUlRCshV0hTikRkbfIloQkghElN4MCAUijk54CnDSM5O3VS5k0A7q5gJoWAvKCmCaBxd1wpWBX0ga8s17NtEyLXNTMSlV8rUhTAlITfIY43btNQQRqw3tFbFTkyrgJ7RN4mgKqszE4pKiX90KpR2xdvhBnr7Nd9BO6WOBq1RxPllFaO1VKCHKpYL4OEmubblCTiMYtRfZFnUy9qLlWiU7KPZkFTtfcJcXjj+sZT8Tg5em0e0HZTFIuoSWPaAJYLUKhKgAxKrykkt7w+7HP8A2w9iZa0lQxQXYpPzDP5ng11tt/amVMZ5qf2jgXZhSRdUWIJJFDyh18hZdbLWiXNWiTRJYgtUBnZ+F41xw0iczbilSUSSsSw98qZzeK1q90ODvAt8Ip2SZPblcw3Ue7fF4OW7zY0CsqtBe3thS5dxUrurBq4IJoQzD7pdxiPOJpJlW6Nj/nKT+95H/wDOFHKfZlQ0GERZMptfu/wJjppOKOR/ymFCiZ9Cj2ATu8eSPlGVaP2q/wCI/EQoUVDr/AMpHc/k+C4Otvcl8pn+dMPCin2JBGx+7N/h/wBxjW27/R0/xH/TXChRyS/UO7j/AEjjpWPl84nau6nl8lQoUdsjgRD3etTGp7Jf0yXzh4UNCfR0ftJ/Tv7qX/qKjO2r/Qj/AOT/AHGFCiJ9FLtCkY/3SflG1s79qr+JUPCjjkdC6Je1v9FV/DK/1UxiW/8AoKv7n5QoUdcfBgc0e75fExWvA+PwEKFGhIRZcF/wj/URA4w60hoUJdsH+VF8zvq5n4x3vsn/ANNX/Ev/ADw8KLXZLOGX3E+HwEEWf9grmj/fChRl4LDNm/0S0/3f++NmZ/0yVzHzhQozl+5UejBhQoUM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6" name="Picture 8" descr="http://t3.gstatic.com/images?q=tbn:ANd9GcRnzwNdVIgT3qZLWpD6JJbuxqC1rHyPlfDiSaJo4C8yaME97A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836712"/>
            <a:ext cx="7488832" cy="52533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60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42</dc:creator>
  <cp:lastModifiedBy>42</cp:lastModifiedBy>
  <cp:revision>2</cp:revision>
  <dcterms:created xsi:type="dcterms:W3CDTF">2013-09-04T07:21:54Z</dcterms:created>
  <dcterms:modified xsi:type="dcterms:W3CDTF">2013-09-04T07:39:29Z</dcterms:modified>
</cp:coreProperties>
</file>