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2" r:id="rId5"/>
    <p:sldId id="281" r:id="rId6"/>
    <p:sldId id="271" r:id="rId7"/>
    <p:sldId id="267" r:id="rId8"/>
    <p:sldId id="266" r:id="rId9"/>
    <p:sldId id="275" r:id="rId10"/>
    <p:sldId id="276" r:id="rId11"/>
    <p:sldId id="282" r:id="rId12"/>
    <p:sldId id="283" r:id="rId13"/>
  </p:sldIdLst>
  <p:sldSz cx="10548938" cy="7597775"/>
  <p:notesSz cx="6881813" cy="100155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60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36638" indent="-1222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541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73275" indent="-2444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00"/>
    <a:srgbClr val="99FFCC"/>
    <a:srgbClr val="66FFFF"/>
    <a:srgbClr val="E4FA62"/>
    <a:srgbClr val="61FB94"/>
    <a:srgbClr val="05BB42"/>
    <a:srgbClr val="32FA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66" y="-96"/>
      </p:cViewPr>
      <p:guideLst>
        <p:guide orient="horz" pos="2393"/>
        <p:guide pos="332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882AD3-3596-4692-ABD4-423536A4970B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46DE0B-2EF6-416E-BA66-061DBEBB7AB4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2DE33BE-2710-4E5A-99CE-E503874E8E76}" type="parTrans" cxnId="{6A23990C-8122-4585-8964-338BE71818C0}">
      <dgm:prSet/>
      <dgm:spPr/>
      <dgm:t>
        <a:bodyPr/>
        <a:lstStyle/>
        <a:p>
          <a:endParaRPr lang="ru-RU"/>
        </a:p>
      </dgm:t>
    </dgm:pt>
    <dgm:pt modelId="{0F3635B6-0C0B-42A5-A380-10AA929EE7FE}" type="sibTrans" cxnId="{6A23990C-8122-4585-8964-338BE71818C0}">
      <dgm:prSet/>
      <dgm:spPr/>
      <dgm:t>
        <a:bodyPr/>
        <a:lstStyle/>
        <a:p>
          <a:endParaRPr lang="ru-RU"/>
        </a:p>
      </dgm:t>
    </dgm:pt>
    <dgm:pt modelId="{985FF7EA-52CB-4F93-912B-788C2EB66F9E}">
      <dgm:prSet phldrT="[Текст]"/>
      <dgm:spPr/>
      <dgm:t>
        <a:bodyPr/>
        <a:lstStyle/>
        <a:p>
          <a:r>
            <a:rPr lang="ru-RU" b="1" dirty="0" smtClean="0"/>
            <a:t>В городском транспорте</a:t>
          </a:r>
          <a:endParaRPr lang="ru-RU" b="1" dirty="0"/>
        </a:p>
      </dgm:t>
    </dgm:pt>
    <dgm:pt modelId="{317EBAE3-E28F-4117-96E8-B39A784E2CB5}" type="parTrans" cxnId="{96E46F08-B94F-4EA5-8671-8DFB72A92ABF}">
      <dgm:prSet/>
      <dgm:spPr/>
      <dgm:t>
        <a:bodyPr/>
        <a:lstStyle/>
        <a:p>
          <a:endParaRPr lang="ru-RU"/>
        </a:p>
      </dgm:t>
    </dgm:pt>
    <dgm:pt modelId="{139E373B-1D84-49F4-A8BB-7154A3795830}" type="sibTrans" cxnId="{96E46F08-B94F-4EA5-8671-8DFB72A92ABF}">
      <dgm:prSet/>
      <dgm:spPr/>
      <dgm:t>
        <a:bodyPr/>
        <a:lstStyle/>
        <a:p>
          <a:endParaRPr lang="ru-RU"/>
        </a:p>
      </dgm:t>
    </dgm:pt>
    <dgm:pt modelId="{25F85D38-C32A-4C4E-A468-E6DF3D2DA32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A7A347A-79E7-494B-904A-6059593D6E22}" type="parTrans" cxnId="{FF76E5B7-C1E3-47F4-959A-8C645D35C376}">
      <dgm:prSet/>
      <dgm:spPr/>
      <dgm:t>
        <a:bodyPr/>
        <a:lstStyle/>
        <a:p>
          <a:endParaRPr lang="ru-RU"/>
        </a:p>
      </dgm:t>
    </dgm:pt>
    <dgm:pt modelId="{28DDC0A8-66EA-4C39-A5E0-2D23FE7083D8}" type="sibTrans" cxnId="{FF76E5B7-C1E3-47F4-959A-8C645D35C376}">
      <dgm:prSet/>
      <dgm:spPr/>
      <dgm:t>
        <a:bodyPr/>
        <a:lstStyle/>
        <a:p>
          <a:endParaRPr lang="ru-RU"/>
        </a:p>
      </dgm:t>
    </dgm:pt>
    <dgm:pt modelId="{A8A0CBD1-8DA6-424E-A594-F46DF6185AC1}">
      <dgm:prSet phldrT="[Текст]"/>
      <dgm:spPr/>
      <dgm:t>
        <a:bodyPr/>
        <a:lstStyle/>
        <a:p>
          <a:r>
            <a:rPr lang="ru-RU" b="1" dirty="0" smtClean="0"/>
            <a:t>Дорожные знаки</a:t>
          </a:r>
          <a:endParaRPr lang="ru-RU" b="1" dirty="0"/>
        </a:p>
      </dgm:t>
    </dgm:pt>
    <dgm:pt modelId="{87DCD530-F037-4214-8679-A7A070375B45}" type="parTrans" cxnId="{E7167FF9-9D42-4E31-A34B-65786CEF645F}">
      <dgm:prSet/>
      <dgm:spPr/>
      <dgm:t>
        <a:bodyPr/>
        <a:lstStyle/>
        <a:p>
          <a:endParaRPr lang="ru-RU"/>
        </a:p>
      </dgm:t>
    </dgm:pt>
    <dgm:pt modelId="{0C914A37-5631-4037-9FD2-9774207376A4}" type="sibTrans" cxnId="{E7167FF9-9D42-4E31-A34B-65786CEF645F}">
      <dgm:prSet/>
      <dgm:spPr/>
      <dgm:t>
        <a:bodyPr/>
        <a:lstStyle/>
        <a:p>
          <a:endParaRPr lang="ru-RU"/>
        </a:p>
      </dgm:t>
    </dgm:pt>
    <dgm:pt modelId="{89093633-7B2F-4342-9EC5-455E4B081761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EF15EC2D-14D1-44E9-A940-08B6ECD1F3E9}" type="parTrans" cxnId="{27A3815B-7FD6-416D-BD69-62BE8FFF8728}">
      <dgm:prSet/>
      <dgm:spPr/>
      <dgm:t>
        <a:bodyPr/>
        <a:lstStyle/>
        <a:p>
          <a:endParaRPr lang="ru-RU"/>
        </a:p>
      </dgm:t>
    </dgm:pt>
    <dgm:pt modelId="{DFC77617-DDEA-4852-808D-92EF8077E699}" type="sibTrans" cxnId="{27A3815B-7FD6-416D-BD69-62BE8FFF8728}">
      <dgm:prSet/>
      <dgm:spPr/>
      <dgm:t>
        <a:bodyPr/>
        <a:lstStyle/>
        <a:p>
          <a:endParaRPr lang="ru-RU"/>
        </a:p>
      </dgm:t>
    </dgm:pt>
    <dgm:pt modelId="{8DEADB36-38DC-4904-ABC1-C467CCA1A06A}">
      <dgm:prSet phldrT="[Текст]"/>
      <dgm:spPr/>
      <dgm:t>
        <a:bodyPr/>
        <a:lstStyle/>
        <a:p>
          <a:r>
            <a:rPr lang="ru-RU" b="1" dirty="0" smtClean="0"/>
            <a:t>Игры во дворе</a:t>
          </a:r>
          <a:endParaRPr lang="ru-RU" b="1" dirty="0"/>
        </a:p>
      </dgm:t>
    </dgm:pt>
    <dgm:pt modelId="{D24F68F9-5884-48EB-9985-DFBD8437A84E}" type="parTrans" cxnId="{34F37977-DFAE-4CF3-9A01-199A3C3A5314}">
      <dgm:prSet/>
      <dgm:spPr/>
      <dgm:t>
        <a:bodyPr/>
        <a:lstStyle/>
        <a:p>
          <a:endParaRPr lang="ru-RU"/>
        </a:p>
      </dgm:t>
    </dgm:pt>
    <dgm:pt modelId="{0091CE97-BEEB-44D4-ACF8-AAB8E5379BA1}" type="sibTrans" cxnId="{34F37977-DFAE-4CF3-9A01-199A3C3A5314}">
      <dgm:prSet/>
      <dgm:spPr/>
      <dgm:t>
        <a:bodyPr/>
        <a:lstStyle/>
        <a:p>
          <a:endParaRPr lang="ru-RU"/>
        </a:p>
      </dgm:t>
    </dgm:pt>
    <dgm:pt modelId="{A575C294-362C-44DA-8BC7-D9DD5ABA164A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356F35A-F6E7-44FC-9722-D17F7159013A}" type="parTrans" cxnId="{FFEB9CE0-E92C-4039-A712-BD97B79B426F}">
      <dgm:prSet/>
      <dgm:spPr/>
      <dgm:t>
        <a:bodyPr/>
        <a:lstStyle/>
        <a:p>
          <a:endParaRPr lang="ru-RU"/>
        </a:p>
      </dgm:t>
    </dgm:pt>
    <dgm:pt modelId="{EF9AFC76-BEF3-47E7-BF26-088EB3F67F17}" type="sibTrans" cxnId="{FFEB9CE0-E92C-4039-A712-BD97B79B426F}">
      <dgm:prSet/>
      <dgm:spPr/>
      <dgm:t>
        <a:bodyPr/>
        <a:lstStyle/>
        <a:p>
          <a:endParaRPr lang="ru-RU"/>
        </a:p>
      </dgm:t>
    </dgm:pt>
    <dgm:pt modelId="{650E4753-30A1-41AD-BEFF-97986E612300}">
      <dgm:prSet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E6ECBBC7-515A-42D5-8A5B-5A32B49432B3}" type="parTrans" cxnId="{C13D2550-AC60-4AA0-AAA3-F7DAE3A654F2}">
      <dgm:prSet/>
      <dgm:spPr/>
      <dgm:t>
        <a:bodyPr/>
        <a:lstStyle/>
        <a:p>
          <a:endParaRPr lang="ru-RU"/>
        </a:p>
      </dgm:t>
    </dgm:pt>
    <dgm:pt modelId="{F860AC9B-7355-41A1-A8E7-C55693C46B95}" type="sibTrans" cxnId="{C13D2550-AC60-4AA0-AAA3-F7DAE3A654F2}">
      <dgm:prSet/>
      <dgm:spPr/>
      <dgm:t>
        <a:bodyPr/>
        <a:lstStyle/>
        <a:p>
          <a:endParaRPr lang="ru-RU"/>
        </a:p>
      </dgm:t>
    </dgm:pt>
    <dgm:pt modelId="{A15282FD-E45B-4A1B-93F8-BAF85B6577BC}">
      <dgm:prSet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5C999103-8E1E-4EBF-92A5-C900DBC49C87}" type="parTrans" cxnId="{2CB82A64-A078-4EED-8C65-00E32435FCE8}">
      <dgm:prSet/>
      <dgm:spPr/>
      <dgm:t>
        <a:bodyPr/>
        <a:lstStyle/>
        <a:p>
          <a:endParaRPr lang="ru-RU"/>
        </a:p>
      </dgm:t>
    </dgm:pt>
    <dgm:pt modelId="{8872F4C9-660F-499E-8F7A-2E0FD02FE048}" type="sibTrans" cxnId="{2CB82A64-A078-4EED-8C65-00E32435FCE8}">
      <dgm:prSet/>
      <dgm:spPr/>
      <dgm:t>
        <a:bodyPr/>
        <a:lstStyle/>
        <a:p>
          <a:endParaRPr lang="ru-RU"/>
        </a:p>
      </dgm:t>
    </dgm:pt>
    <dgm:pt modelId="{3C4C1E34-1864-4032-9C37-C65B1B09426A}">
      <dgm:prSet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009FA1EC-F96C-4B48-B518-F0898FA2A909}" type="parTrans" cxnId="{BA179297-F820-4582-B922-2BC849A708DE}">
      <dgm:prSet/>
      <dgm:spPr/>
      <dgm:t>
        <a:bodyPr/>
        <a:lstStyle/>
        <a:p>
          <a:endParaRPr lang="ru-RU"/>
        </a:p>
      </dgm:t>
    </dgm:pt>
    <dgm:pt modelId="{668F5A17-BECC-4134-9DB8-2B117F2392A0}" type="sibTrans" cxnId="{BA179297-F820-4582-B922-2BC849A708DE}">
      <dgm:prSet/>
      <dgm:spPr/>
      <dgm:t>
        <a:bodyPr/>
        <a:lstStyle/>
        <a:p>
          <a:endParaRPr lang="ru-RU"/>
        </a:p>
      </dgm:t>
    </dgm:pt>
    <dgm:pt modelId="{3DB66949-F63D-4BF2-9113-43772F9BA30E}">
      <dgm:prSet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3096C81E-AAC9-4FB1-A42C-2F7E595E2495}" type="parTrans" cxnId="{E1EC18FD-65B8-4889-BA88-674879076D9E}">
      <dgm:prSet/>
      <dgm:spPr/>
      <dgm:t>
        <a:bodyPr/>
        <a:lstStyle/>
        <a:p>
          <a:endParaRPr lang="ru-RU"/>
        </a:p>
      </dgm:t>
    </dgm:pt>
    <dgm:pt modelId="{A36B7A26-037F-4462-8CB2-DB4F9C106693}" type="sibTrans" cxnId="{E1EC18FD-65B8-4889-BA88-674879076D9E}">
      <dgm:prSet/>
      <dgm:spPr/>
      <dgm:t>
        <a:bodyPr/>
        <a:lstStyle/>
        <a:p>
          <a:endParaRPr lang="ru-RU"/>
        </a:p>
      </dgm:t>
    </dgm:pt>
    <dgm:pt modelId="{392B327C-C591-4DC9-A90D-C56B2E906710}">
      <dgm:prSet/>
      <dgm:spPr/>
      <dgm:t>
        <a:bodyPr/>
        <a:lstStyle/>
        <a:p>
          <a:r>
            <a:rPr lang="ru-RU" b="1" dirty="0" smtClean="0"/>
            <a:t>Катание на велосипеде (самокате, роликах) в черте города</a:t>
          </a:r>
          <a:endParaRPr lang="ru-RU" b="1" dirty="0"/>
        </a:p>
      </dgm:t>
    </dgm:pt>
    <dgm:pt modelId="{8101ACFB-6C6A-429F-AFEA-A7FA1BD20472}" type="parTrans" cxnId="{C4BF6DA9-5170-4B3F-A2E0-37461EA3A4E8}">
      <dgm:prSet/>
      <dgm:spPr/>
      <dgm:t>
        <a:bodyPr/>
        <a:lstStyle/>
        <a:p>
          <a:endParaRPr lang="ru-RU"/>
        </a:p>
      </dgm:t>
    </dgm:pt>
    <dgm:pt modelId="{3A4919F5-326F-4D9B-B3F2-5DB2F0F276F1}" type="sibTrans" cxnId="{C4BF6DA9-5170-4B3F-A2E0-37461EA3A4E8}">
      <dgm:prSet/>
      <dgm:spPr/>
      <dgm:t>
        <a:bodyPr/>
        <a:lstStyle/>
        <a:p>
          <a:endParaRPr lang="ru-RU"/>
        </a:p>
      </dgm:t>
    </dgm:pt>
    <dgm:pt modelId="{A4BD4789-5FBE-4FD7-80A4-AB42FEEA6D69}">
      <dgm:prSet/>
      <dgm:spPr/>
      <dgm:t>
        <a:bodyPr/>
        <a:lstStyle/>
        <a:p>
          <a:r>
            <a:rPr lang="ru-RU" b="1" dirty="0" smtClean="0"/>
            <a:t>Опасные участки на пешеходной части улицы</a:t>
          </a:r>
          <a:endParaRPr lang="ru-RU" b="1" dirty="0"/>
        </a:p>
      </dgm:t>
    </dgm:pt>
    <dgm:pt modelId="{7187CD41-6292-4E89-BAB7-1A688E0F1640}" type="parTrans" cxnId="{A70B4865-F9EB-40A9-9792-40B1D6565CE2}">
      <dgm:prSet/>
      <dgm:spPr/>
      <dgm:t>
        <a:bodyPr/>
        <a:lstStyle/>
        <a:p>
          <a:endParaRPr lang="ru-RU"/>
        </a:p>
      </dgm:t>
    </dgm:pt>
    <dgm:pt modelId="{366E1C91-031F-4E75-B875-EF4AB6FDC8A1}" type="sibTrans" cxnId="{A70B4865-F9EB-40A9-9792-40B1D6565CE2}">
      <dgm:prSet/>
      <dgm:spPr/>
      <dgm:t>
        <a:bodyPr/>
        <a:lstStyle/>
        <a:p>
          <a:endParaRPr lang="ru-RU"/>
        </a:p>
      </dgm:t>
    </dgm:pt>
    <dgm:pt modelId="{81CF4168-9EB6-4683-9492-F559CF8AC3DE}">
      <dgm:prSet/>
      <dgm:spPr/>
      <dgm:t>
        <a:bodyPr/>
        <a:lstStyle/>
        <a:p>
          <a:r>
            <a:rPr lang="ru-RU" b="1" dirty="0" smtClean="0"/>
            <a:t>К кому можно обратиться за помощью, если ты потерялся на улице?</a:t>
          </a:r>
          <a:endParaRPr lang="ru-RU" b="1" dirty="0"/>
        </a:p>
      </dgm:t>
    </dgm:pt>
    <dgm:pt modelId="{A649F15A-30E2-4181-B249-236E2CF3A5E4}" type="parTrans" cxnId="{7E59B6CC-B953-48A0-81A8-CA7C5A17765A}">
      <dgm:prSet/>
      <dgm:spPr/>
      <dgm:t>
        <a:bodyPr/>
        <a:lstStyle/>
        <a:p>
          <a:endParaRPr lang="ru-RU"/>
        </a:p>
      </dgm:t>
    </dgm:pt>
    <dgm:pt modelId="{C49CC640-860D-4E9A-9677-F67057DA1735}" type="sibTrans" cxnId="{7E59B6CC-B953-48A0-81A8-CA7C5A17765A}">
      <dgm:prSet/>
      <dgm:spPr/>
      <dgm:t>
        <a:bodyPr/>
        <a:lstStyle/>
        <a:p>
          <a:endParaRPr lang="ru-RU"/>
        </a:p>
      </dgm:t>
    </dgm:pt>
    <dgm:pt modelId="{3B72DBC3-E1AC-47CA-A08D-96E354B45597}">
      <dgm:prSet/>
      <dgm:spPr/>
      <dgm:t>
        <a:bodyPr/>
        <a:lstStyle/>
        <a:p>
          <a:r>
            <a:rPr lang="ru-RU" b="1" dirty="0" smtClean="0"/>
            <a:t>Безопасное поведение на улице</a:t>
          </a:r>
          <a:endParaRPr lang="ru-RU" b="1" dirty="0"/>
        </a:p>
      </dgm:t>
    </dgm:pt>
    <dgm:pt modelId="{7B32201B-8584-496E-AF61-5A5B494A56DC}" type="parTrans" cxnId="{19B3FDD4-2095-4ECD-AFDF-84EB2B0DD65B}">
      <dgm:prSet/>
      <dgm:spPr/>
      <dgm:t>
        <a:bodyPr/>
        <a:lstStyle/>
        <a:p>
          <a:endParaRPr lang="ru-RU"/>
        </a:p>
      </dgm:t>
    </dgm:pt>
    <dgm:pt modelId="{7FF78199-BE65-4405-9525-6A6154838560}" type="sibTrans" cxnId="{19B3FDD4-2095-4ECD-AFDF-84EB2B0DD65B}">
      <dgm:prSet/>
      <dgm:spPr/>
      <dgm:t>
        <a:bodyPr/>
        <a:lstStyle/>
        <a:p>
          <a:endParaRPr lang="ru-RU"/>
        </a:p>
      </dgm:t>
    </dgm:pt>
    <dgm:pt modelId="{CF116701-16AE-4D60-A0D9-333625062972}">
      <dgm:prSet/>
      <dgm:spPr/>
      <dgm:t>
        <a:bodyPr/>
        <a:lstStyle/>
        <a:p>
          <a:r>
            <a:rPr lang="ru-RU" b="1" dirty="0" smtClean="0"/>
            <a:t>Знаешь ли ты свой адрес, телефон и можешь ли ты объяснить, где живешь?</a:t>
          </a:r>
          <a:endParaRPr lang="ru-RU" b="1" dirty="0"/>
        </a:p>
      </dgm:t>
    </dgm:pt>
    <dgm:pt modelId="{7C8E2AB0-A95D-4825-A07D-B8C57E05D40B}" type="parTrans" cxnId="{AC3D6326-F865-449B-91C3-360B5786B51B}">
      <dgm:prSet/>
      <dgm:spPr/>
      <dgm:t>
        <a:bodyPr/>
        <a:lstStyle/>
        <a:p>
          <a:endParaRPr lang="ru-RU"/>
        </a:p>
      </dgm:t>
    </dgm:pt>
    <dgm:pt modelId="{57E426B2-0BCA-44DB-9787-C06100D3FE2C}" type="sibTrans" cxnId="{AC3D6326-F865-449B-91C3-360B5786B51B}">
      <dgm:prSet/>
      <dgm:spPr/>
      <dgm:t>
        <a:bodyPr/>
        <a:lstStyle/>
        <a:p>
          <a:endParaRPr lang="ru-RU"/>
        </a:p>
      </dgm:t>
    </dgm:pt>
    <dgm:pt modelId="{119D43EC-D401-46B0-B960-8603E4B037A6}" type="pres">
      <dgm:prSet presAssocID="{CD882AD3-3596-4692-ABD4-423536A497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B9180C-31FF-41DC-B438-7301BFFCF247}" type="pres">
      <dgm:prSet presAssocID="{A346DE0B-2EF6-416E-BA66-061DBEBB7AB4}" presName="composite" presStyleCnt="0"/>
      <dgm:spPr/>
    </dgm:pt>
    <dgm:pt modelId="{F802E673-90B7-4840-AED7-5FEE91DD65D7}" type="pres">
      <dgm:prSet presAssocID="{A346DE0B-2EF6-416E-BA66-061DBEBB7AB4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C7E4D-215F-4928-AFFD-D1AABA50F667}" type="pres">
      <dgm:prSet presAssocID="{A346DE0B-2EF6-416E-BA66-061DBEBB7AB4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DBA38-BDB2-4748-A15A-0A9C4A5FC298}" type="pres">
      <dgm:prSet presAssocID="{0F3635B6-0C0B-42A5-A380-10AA929EE7FE}" presName="sp" presStyleCnt="0"/>
      <dgm:spPr/>
    </dgm:pt>
    <dgm:pt modelId="{8339122E-12AC-4932-8C2A-06FAD66ABA2B}" type="pres">
      <dgm:prSet presAssocID="{25F85D38-C32A-4C4E-A468-E6DF3D2DA324}" presName="composite" presStyleCnt="0"/>
      <dgm:spPr/>
    </dgm:pt>
    <dgm:pt modelId="{8913E947-B6C6-4A95-BEE6-D5B995591489}" type="pres">
      <dgm:prSet presAssocID="{25F85D38-C32A-4C4E-A468-E6DF3D2DA324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223E3-5591-40CE-A5D7-9263ABDFBEA3}" type="pres">
      <dgm:prSet presAssocID="{25F85D38-C32A-4C4E-A468-E6DF3D2DA324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E7309-F06E-4DD4-8985-2ED3E71C585C}" type="pres">
      <dgm:prSet presAssocID="{28DDC0A8-66EA-4C39-A5E0-2D23FE7083D8}" presName="sp" presStyleCnt="0"/>
      <dgm:spPr/>
    </dgm:pt>
    <dgm:pt modelId="{031B3B02-EE67-49BA-9AE9-CBA7FE0A80B8}" type="pres">
      <dgm:prSet presAssocID="{89093633-7B2F-4342-9EC5-455E4B081761}" presName="composite" presStyleCnt="0"/>
      <dgm:spPr/>
    </dgm:pt>
    <dgm:pt modelId="{37F7551A-BC18-4842-A49E-7BC42355EBF5}" type="pres">
      <dgm:prSet presAssocID="{89093633-7B2F-4342-9EC5-455E4B08176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9EA907-CFFA-4C2A-916A-F1EBFF52FAEB}" type="pres">
      <dgm:prSet presAssocID="{89093633-7B2F-4342-9EC5-455E4B08176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8362C-39ED-4AB8-BFF8-A95014D05E6B}" type="pres">
      <dgm:prSet presAssocID="{DFC77617-DDEA-4852-808D-92EF8077E699}" presName="sp" presStyleCnt="0"/>
      <dgm:spPr/>
    </dgm:pt>
    <dgm:pt modelId="{5DD08164-201B-4DC8-938C-D0B229684E59}" type="pres">
      <dgm:prSet presAssocID="{A575C294-362C-44DA-8BC7-D9DD5ABA164A}" presName="composite" presStyleCnt="0"/>
      <dgm:spPr/>
    </dgm:pt>
    <dgm:pt modelId="{FB43D1EA-4032-4FB9-A1EE-2BB1FB7D117D}" type="pres">
      <dgm:prSet presAssocID="{A575C294-362C-44DA-8BC7-D9DD5ABA164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DC2C2-09F2-416E-9D16-D87329997551}" type="pres">
      <dgm:prSet presAssocID="{A575C294-362C-44DA-8BC7-D9DD5ABA164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1B63E-6E24-4296-B39C-A167BB885506}" type="pres">
      <dgm:prSet presAssocID="{EF9AFC76-BEF3-47E7-BF26-088EB3F67F17}" presName="sp" presStyleCnt="0"/>
      <dgm:spPr/>
    </dgm:pt>
    <dgm:pt modelId="{B94A8F0E-345C-4A16-851D-542F2723BA47}" type="pres">
      <dgm:prSet presAssocID="{650E4753-30A1-41AD-BEFF-97986E612300}" presName="composite" presStyleCnt="0"/>
      <dgm:spPr/>
    </dgm:pt>
    <dgm:pt modelId="{182F8819-0B32-4E49-B4B2-263DC3F903AE}" type="pres">
      <dgm:prSet presAssocID="{650E4753-30A1-41AD-BEFF-97986E612300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077C-7688-4FD4-B9C5-CCD31EF69101}" type="pres">
      <dgm:prSet presAssocID="{650E4753-30A1-41AD-BEFF-97986E612300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2C962-7861-4FBF-87AD-78BA52C3B912}" type="pres">
      <dgm:prSet presAssocID="{F860AC9B-7355-41A1-A8E7-C55693C46B95}" presName="sp" presStyleCnt="0"/>
      <dgm:spPr/>
    </dgm:pt>
    <dgm:pt modelId="{68F606A3-6E5A-40C8-A6E5-0C7367A3549D}" type="pres">
      <dgm:prSet presAssocID="{A15282FD-E45B-4A1B-93F8-BAF85B6577BC}" presName="composite" presStyleCnt="0"/>
      <dgm:spPr/>
    </dgm:pt>
    <dgm:pt modelId="{364C185E-F81F-4B31-9DCF-F1103F203FC8}" type="pres">
      <dgm:prSet presAssocID="{A15282FD-E45B-4A1B-93F8-BAF85B6577BC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C9CAF-A714-49CD-BA38-D85970C7BE7B}" type="pres">
      <dgm:prSet presAssocID="{A15282FD-E45B-4A1B-93F8-BAF85B6577BC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C747D-FE1D-41B5-99DE-B4404D10290D}" type="pres">
      <dgm:prSet presAssocID="{8872F4C9-660F-499E-8F7A-2E0FD02FE048}" presName="sp" presStyleCnt="0"/>
      <dgm:spPr/>
    </dgm:pt>
    <dgm:pt modelId="{2650F8D9-55C5-4710-B1D2-B3CDEBAEF943}" type="pres">
      <dgm:prSet presAssocID="{3C4C1E34-1864-4032-9C37-C65B1B09426A}" presName="composite" presStyleCnt="0"/>
      <dgm:spPr/>
    </dgm:pt>
    <dgm:pt modelId="{E658EB2F-6664-4CD9-8080-4A08F5B0E496}" type="pres">
      <dgm:prSet presAssocID="{3C4C1E34-1864-4032-9C37-C65B1B09426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B1B42-C26C-44C6-80E2-98015CD07A36}" type="pres">
      <dgm:prSet presAssocID="{3C4C1E34-1864-4032-9C37-C65B1B09426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749FC-1869-4DFC-B3BC-F24010E98B66}" type="pres">
      <dgm:prSet presAssocID="{668F5A17-BECC-4134-9DB8-2B117F2392A0}" presName="sp" presStyleCnt="0"/>
      <dgm:spPr/>
    </dgm:pt>
    <dgm:pt modelId="{17A77B23-FBEF-46B8-A1B7-DCC8CC34385C}" type="pres">
      <dgm:prSet presAssocID="{3DB66949-F63D-4BF2-9113-43772F9BA30E}" presName="composite" presStyleCnt="0"/>
      <dgm:spPr/>
    </dgm:pt>
    <dgm:pt modelId="{4740B92A-A02E-487E-BB02-0E11A21578DE}" type="pres">
      <dgm:prSet presAssocID="{3DB66949-F63D-4BF2-9113-43772F9BA30E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E1A6A-AFB9-4B46-B124-A6D7B335B4D0}" type="pres">
      <dgm:prSet presAssocID="{3DB66949-F63D-4BF2-9113-43772F9BA30E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F6DA9-5170-4B3F-A2E0-37461EA3A4E8}" srcId="{A575C294-362C-44DA-8BC7-D9DD5ABA164A}" destId="{392B327C-C591-4DC9-A90D-C56B2E906710}" srcOrd="0" destOrd="0" parTransId="{8101ACFB-6C6A-429F-AFEA-A7FA1BD20472}" sibTransId="{3A4919F5-326F-4D9B-B3F2-5DB2F0F276F1}"/>
    <dgm:cxn modelId="{FF76E5B7-C1E3-47F4-959A-8C645D35C376}" srcId="{CD882AD3-3596-4692-ABD4-423536A4970B}" destId="{25F85D38-C32A-4C4E-A468-E6DF3D2DA324}" srcOrd="1" destOrd="0" parTransId="{3A7A347A-79E7-494B-904A-6059593D6E22}" sibTransId="{28DDC0A8-66EA-4C39-A5E0-2D23FE7083D8}"/>
    <dgm:cxn modelId="{FB2DEC3D-0240-4175-93C0-A117AA941B3D}" type="presOf" srcId="{985FF7EA-52CB-4F93-912B-788C2EB66F9E}" destId="{7D3C7E4D-215F-4928-AFFD-D1AABA50F667}" srcOrd="0" destOrd="0" presId="urn:microsoft.com/office/officeart/2005/8/layout/chevron2"/>
    <dgm:cxn modelId="{89518DE9-F18F-474D-A282-D21DBABCE7CA}" type="presOf" srcId="{A4BD4789-5FBE-4FD7-80A4-AB42FEEA6D69}" destId="{B030077C-7688-4FD4-B9C5-CCD31EF69101}" srcOrd="0" destOrd="0" presId="urn:microsoft.com/office/officeart/2005/8/layout/chevron2"/>
    <dgm:cxn modelId="{FFEB9CE0-E92C-4039-A712-BD97B79B426F}" srcId="{CD882AD3-3596-4692-ABD4-423536A4970B}" destId="{A575C294-362C-44DA-8BC7-D9DD5ABA164A}" srcOrd="3" destOrd="0" parTransId="{9356F35A-F6E7-44FC-9722-D17F7159013A}" sibTransId="{EF9AFC76-BEF3-47E7-BF26-088EB3F67F17}"/>
    <dgm:cxn modelId="{070CAEDB-9EDE-4E6B-8FF6-9BFB8D618266}" type="presOf" srcId="{8DEADB36-38DC-4904-ABC1-C467CCA1A06A}" destId="{2C9EA907-CFFA-4C2A-916A-F1EBFF52FAEB}" srcOrd="0" destOrd="0" presId="urn:microsoft.com/office/officeart/2005/8/layout/chevron2"/>
    <dgm:cxn modelId="{6A23990C-8122-4585-8964-338BE71818C0}" srcId="{CD882AD3-3596-4692-ABD4-423536A4970B}" destId="{A346DE0B-2EF6-416E-BA66-061DBEBB7AB4}" srcOrd="0" destOrd="0" parTransId="{A2DE33BE-2710-4E5A-99CE-E503874E8E76}" sibTransId="{0F3635B6-0C0B-42A5-A380-10AA929EE7FE}"/>
    <dgm:cxn modelId="{7E59B6CC-B953-48A0-81A8-CA7C5A17765A}" srcId="{A15282FD-E45B-4A1B-93F8-BAF85B6577BC}" destId="{81CF4168-9EB6-4683-9492-F559CF8AC3DE}" srcOrd="0" destOrd="0" parTransId="{A649F15A-30E2-4181-B249-236E2CF3A5E4}" sibTransId="{C49CC640-860D-4E9A-9677-F67057DA1735}"/>
    <dgm:cxn modelId="{BA179297-F820-4582-B922-2BC849A708DE}" srcId="{CD882AD3-3596-4692-ABD4-423536A4970B}" destId="{3C4C1E34-1864-4032-9C37-C65B1B09426A}" srcOrd="6" destOrd="0" parTransId="{009FA1EC-F96C-4B48-B518-F0898FA2A909}" sibTransId="{668F5A17-BECC-4134-9DB8-2B117F2392A0}"/>
    <dgm:cxn modelId="{34F37977-DFAE-4CF3-9A01-199A3C3A5314}" srcId="{89093633-7B2F-4342-9EC5-455E4B081761}" destId="{8DEADB36-38DC-4904-ABC1-C467CCA1A06A}" srcOrd="0" destOrd="0" parTransId="{D24F68F9-5884-48EB-9985-DFBD8437A84E}" sibTransId="{0091CE97-BEEB-44D4-ACF8-AAB8E5379BA1}"/>
    <dgm:cxn modelId="{5C20412E-EF16-4BD4-BB16-29F57B717EC5}" type="presOf" srcId="{CF116701-16AE-4D60-A0D9-333625062972}" destId="{56AE1A6A-AFB9-4B46-B124-A6D7B335B4D0}" srcOrd="0" destOrd="0" presId="urn:microsoft.com/office/officeart/2005/8/layout/chevron2"/>
    <dgm:cxn modelId="{CB82D58E-D458-473E-983D-DCFFE160C579}" type="presOf" srcId="{3B72DBC3-E1AC-47CA-A08D-96E354B45597}" destId="{77FB1B42-C26C-44C6-80E2-98015CD07A36}" srcOrd="0" destOrd="0" presId="urn:microsoft.com/office/officeart/2005/8/layout/chevron2"/>
    <dgm:cxn modelId="{375341B5-0908-446D-84ED-4C3BA9DBDA9B}" type="presOf" srcId="{650E4753-30A1-41AD-BEFF-97986E612300}" destId="{182F8819-0B32-4E49-B4B2-263DC3F903AE}" srcOrd="0" destOrd="0" presId="urn:microsoft.com/office/officeart/2005/8/layout/chevron2"/>
    <dgm:cxn modelId="{E7167FF9-9D42-4E31-A34B-65786CEF645F}" srcId="{25F85D38-C32A-4C4E-A468-E6DF3D2DA324}" destId="{A8A0CBD1-8DA6-424E-A594-F46DF6185AC1}" srcOrd="0" destOrd="0" parTransId="{87DCD530-F037-4214-8679-A7A070375B45}" sibTransId="{0C914A37-5631-4037-9FD2-9774207376A4}"/>
    <dgm:cxn modelId="{27A3815B-7FD6-416D-BD69-62BE8FFF8728}" srcId="{CD882AD3-3596-4692-ABD4-423536A4970B}" destId="{89093633-7B2F-4342-9EC5-455E4B081761}" srcOrd="2" destOrd="0" parTransId="{EF15EC2D-14D1-44E9-A940-08B6ECD1F3E9}" sibTransId="{DFC77617-DDEA-4852-808D-92EF8077E699}"/>
    <dgm:cxn modelId="{2CB82A64-A078-4EED-8C65-00E32435FCE8}" srcId="{CD882AD3-3596-4692-ABD4-423536A4970B}" destId="{A15282FD-E45B-4A1B-93F8-BAF85B6577BC}" srcOrd="5" destOrd="0" parTransId="{5C999103-8E1E-4EBF-92A5-C900DBC49C87}" sibTransId="{8872F4C9-660F-499E-8F7A-2E0FD02FE048}"/>
    <dgm:cxn modelId="{96E46F08-B94F-4EA5-8671-8DFB72A92ABF}" srcId="{A346DE0B-2EF6-416E-BA66-061DBEBB7AB4}" destId="{985FF7EA-52CB-4F93-912B-788C2EB66F9E}" srcOrd="0" destOrd="0" parTransId="{317EBAE3-E28F-4117-96E8-B39A784E2CB5}" sibTransId="{139E373B-1D84-49F4-A8BB-7154A3795830}"/>
    <dgm:cxn modelId="{D9EDF7FE-A732-470E-B8B9-114D99C5C20C}" type="presOf" srcId="{3C4C1E34-1864-4032-9C37-C65B1B09426A}" destId="{E658EB2F-6664-4CD9-8080-4A08F5B0E496}" srcOrd="0" destOrd="0" presId="urn:microsoft.com/office/officeart/2005/8/layout/chevron2"/>
    <dgm:cxn modelId="{8B4C5B76-918E-421B-BD86-8BDAE0DB5F93}" type="presOf" srcId="{25F85D38-C32A-4C4E-A468-E6DF3D2DA324}" destId="{8913E947-B6C6-4A95-BEE6-D5B995591489}" srcOrd="0" destOrd="0" presId="urn:microsoft.com/office/officeart/2005/8/layout/chevron2"/>
    <dgm:cxn modelId="{6B382EE3-D6E7-4C2D-B692-9E1C9C211C46}" type="presOf" srcId="{392B327C-C591-4DC9-A90D-C56B2E906710}" destId="{B4FDC2C2-09F2-416E-9D16-D87329997551}" srcOrd="0" destOrd="0" presId="urn:microsoft.com/office/officeart/2005/8/layout/chevron2"/>
    <dgm:cxn modelId="{5E971275-856A-4357-96CB-838F5B0FAFC1}" type="presOf" srcId="{A575C294-362C-44DA-8BC7-D9DD5ABA164A}" destId="{FB43D1EA-4032-4FB9-A1EE-2BB1FB7D117D}" srcOrd="0" destOrd="0" presId="urn:microsoft.com/office/officeart/2005/8/layout/chevron2"/>
    <dgm:cxn modelId="{E8C412B5-C74E-4860-8FB3-1EF2F6F9A602}" type="presOf" srcId="{A346DE0B-2EF6-416E-BA66-061DBEBB7AB4}" destId="{F802E673-90B7-4840-AED7-5FEE91DD65D7}" srcOrd="0" destOrd="0" presId="urn:microsoft.com/office/officeart/2005/8/layout/chevron2"/>
    <dgm:cxn modelId="{F00A0EA0-FAFF-4F95-AACA-436E8DA1A063}" type="presOf" srcId="{3DB66949-F63D-4BF2-9113-43772F9BA30E}" destId="{4740B92A-A02E-487E-BB02-0E11A21578DE}" srcOrd="0" destOrd="0" presId="urn:microsoft.com/office/officeart/2005/8/layout/chevron2"/>
    <dgm:cxn modelId="{54B0672B-A1BF-4AFE-A235-83C7EF905EF3}" type="presOf" srcId="{89093633-7B2F-4342-9EC5-455E4B081761}" destId="{37F7551A-BC18-4842-A49E-7BC42355EBF5}" srcOrd="0" destOrd="0" presId="urn:microsoft.com/office/officeart/2005/8/layout/chevron2"/>
    <dgm:cxn modelId="{14E2E99C-EFF2-484A-A0BD-6F58773CBA2F}" type="presOf" srcId="{81CF4168-9EB6-4683-9492-F559CF8AC3DE}" destId="{0ADC9CAF-A714-49CD-BA38-D85970C7BE7B}" srcOrd="0" destOrd="0" presId="urn:microsoft.com/office/officeart/2005/8/layout/chevron2"/>
    <dgm:cxn modelId="{DF6FDFFC-D830-4510-96AC-6B6AD4C0A0B3}" type="presOf" srcId="{CD882AD3-3596-4692-ABD4-423536A4970B}" destId="{119D43EC-D401-46B0-B960-8603E4B037A6}" srcOrd="0" destOrd="0" presId="urn:microsoft.com/office/officeart/2005/8/layout/chevron2"/>
    <dgm:cxn modelId="{24897E31-06FD-4977-BFC6-022FA6D80757}" type="presOf" srcId="{A8A0CBD1-8DA6-424E-A594-F46DF6185AC1}" destId="{9BD223E3-5591-40CE-A5D7-9263ABDFBEA3}" srcOrd="0" destOrd="0" presId="urn:microsoft.com/office/officeart/2005/8/layout/chevron2"/>
    <dgm:cxn modelId="{19B3FDD4-2095-4ECD-AFDF-84EB2B0DD65B}" srcId="{3C4C1E34-1864-4032-9C37-C65B1B09426A}" destId="{3B72DBC3-E1AC-47CA-A08D-96E354B45597}" srcOrd="0" destOrd="0" parTransId="{7B32201B-8584-496E-AF61-5A5B494A56DC}" sibTransId="{7FF78199-BE65-4405-9525-6A6154838560}"/>
    <dgm:cxn modelId="{A70B4865-F9EB-40A9-9792-40B1D6565CE2}" srcId="{650E4753-30A1-41AD-BEFF-97986E612300}" destId="{A4BD4789-5FBE-4FD7-80A4-AB42FEEA6D69}" srcOrd="0" destOrd="0" parTransId="{7187CD41-6292-4E89-BAB7-1A688E0F1640}" sibTransId="{366E1C91-031F-4E75-B875-EF4AB6FDC8A1}"/>
    <dgm:cxn modelId="{AC3D6326-F865-449B-91C3-360B5786B51B}" srcId="{3DB66949-F63D-4BF2-9113-43772F9BA30E}" destId="{CF116701-16AE-4D60-A0D9-333625062972}" srcOrd="0" destOrd="0" parTransId="{7C8E2AB0-A95D-4825-A07D-B8C57E05D40B}" sibTransId="{57E426B2-0BCA-44DB-9787-C06100D3FE2C}"/>
    <dgm:cxn modelId="{01165F71-2878-4A80-A3B5-A9F74E08DC74}" type="presOf" srcId="{A15282FD-E45B-4A1B-93F8-BAF85B6577BC}" destId="{364C185E-F81F-4B31-9DCF-F1103F203FC8}" srcOrd="0" destOrd="0" presId="urn:microsoft.com/office/officeart/2005/8/layout/chevron2"/>
    <dgm:cxn modelId="{E1EC18FD-65B8-4889-BA88-674879076D9E}" srcId="{CD882AD3-3596-4692-ABD4-423536A4970B}" destId="{3DB66949-F63D-4BF2-9113-43772F9BA30E}" srcOrd="7" destOrd="0" parTransId="{3096C81E-AAC9-4FB1-A42C-2F7E595E2495}" sibTransId="{A36B7A26-037F-4462-8CB2-DB4F9C106693}"/>
    <dgm:cxn modelId="{C13D2550-AC60-4AA0-AAA3-F7DAE3A654F2}" srcId="{CD882AD3-3596-4692-ABD4-423536A4970B}" destId="{650E4753-30A1-41AD-BEFF-97986E612300}" srcOrd="4" destOrd="0" parTransId="{E6ECBBC7-515A-42D5-8A5B-5A32B49432B3}" sibTransId="{F860AC9B-7355-41A1-A8E7-C55693C46B95}"/>
    <dgm:cxn modelId="{48A0D186-579C-4B02-8F96-6234AC2C2894}" type="presParOf" srcId="{119D43EC-D401-46B0-B960-8603E4B037A6}" destId="{33B9180C-31FF-41DC-B438-7301BFFCF247}" srcOrd="0" destOrd="0" presId="urn:microsoft.com/office/officeart/2005/8/layout/chevron2"/>
    <dgm:cxn modelId="{2DF0ADA6-2C75-40DE-B0A7-484D0F345CE8}" type="presParOf" srcId="{33B9180C-31FF-41DC-B438-7301BFFCF247}" destId="{F802E673-90B7-4840-AED7-5FEE91DD65D7}" srcOrd="0" destOrd="0" presId="urn:microsoft.com/office/officeart/2005/8/layout/chevron2"/>
    <dgm:cxn modelId="{72B824EB-3704-49F2-8F18-47CE91744382}" type="presParOf" srcId="{33B9180C-31FF-41DC-B438-7301BFFCF247}" destId="{7D3C7E4D-215F-4928-AFFD-D1AABA50F667}" srcOrd="1" destOrd="0" presId="urn:microsoft.com/office/officeart/2005/8/layout/chevron2"/>
    <dgm:cxn modelId="{ADA7433E-A51F-4E08-A1E5-F9EF8D86DCE1}" type="presParOf" srcId="{119D43EC-D401-46B0-B960-8603E4B037A6}" destId="{5C5DBA38-BDB2-4748-A15A-0A9C4A5FC298}" srcOrd="1" destOrd="0" presId="urn:microsoft.com/office/officeart/2005/8/layout/chevron2"/>
    <dgm:cxn modelId="{B2E3BB99-ABD3-40C7-A454-D22B6671E4CE}" type="presParOf" srcId="{119D43EC-D401-46B0-B960-8603E4B037A6}" destId="{8339122E-12AC-4932-8C2A-06FAD66ABA2B}" srcOrd="2" destOrd="0" presId="urn:microsoft.com/office/officeart/2005/8/layout/chevron2"/>
    <dgm:cxn modelId="{C4799B0E-4F6A-41C3-B541-ADB026DD284B}" type="presParOf" srcId="{8339122E-12AC-4932-8C2A-06FAD66ABA2B}" destId="{8913E947-B6C6-4A95-BEE6-D5B995591489}" srcOrd="0" destOrd="0" presId="urn:microsoft.com/office/officeart/2005/8/layout/chevron2"/>
    <dgm:cxn modelId="{F4372552-F927-43E9-BA3A-1311CF519F8E}" type="presParOf" srcId="{8339122E-12AC-4932-8C2A-06FAD66ABA2B}" destId="{9BD223E3-5591-40CE-A5D7-9263ABDFBEA3}" srcOrd="1" destOrd="0" presId="urn:microsoft.com/office/officeart/2005/8/layout/chevron2"/>
    <dgm:cxn modelId="{7189258A-FA31-478C-91C3-09F5D0E53188}" type="presParOf" srcId="{119D43EC-D401-46B0-B960-8603E4B037A6}" destId="{168E7309-F06E-4DD4-8985-2ED3E71C585C}" srcOrd="3" destOrd="0" presId="urn:microsoft.com/office/officeart/2005/8/layout/chevron2"/>
    <dgm:cxn modelId="{E494E5D2-3E83-46B4-91DA-543C182890E0}" type="presParOf" srcId="{119D43EC-D401-46B0-B960-8603E4B037A6}" destId="{031B3B02-EE67-49BA-9AE9-CBA7FE0A80B8}" srcOrd="4" destOrd="0" presId="urn:microsoft.com/office/officeart/2005/8/layout/chevron2"/>
    <dgm:cxn modelId="{DE1D20A5-6A11-4B5D-9E05-9571284DFAA5}" type="presParOf" srcId="{031B3B02-EE67-49BA-9AE9-CBA7FE0A80B8}" destId="{37F7551A-BC18-4842-A49E-7BC42355EBF5}" srcOrd="0" destOrd="0" presId="urn:microsoft.com/office/officeart/2005/8/layout/chevron2"/>
    <dgm:cxn modelId="{B7003172-EEE4-4BB7-AD2F-B40DE015005D}" type="presParOf" srcId="{031B3B02-EE67-49BA-9AE9-CBA7FE0A80B8}" destId="{2C9EA907-CFFA-4C2A-916A-F1EBFF52FAEB}" srcOrd="1" destOrd="0" presId="urn:microsoft.com/office/officeart/2005/8/layout/chevron2"/>
    <dgm:cxn modelId="{0A49C789-D5BB-4A1A-8991-A14252666EEC}" type="presParOf" srcId="{119D43EC-D401-46B0-B960-8603E4B037A6}" destId="{AC48362C-39ED-4AB8-BFF8-A95014D05E6B}" srcOrd="5" destOrd="0" presId="urn:microsoft.com/office/officeart/2005/8/layout/chevron2"/>
    <dgm:cxn modelId="{C402FB1D-CAA6-4DCB-99AC-B721AF46CB99}" type="presParOf" srcId="{119D43EC-D401-46B0-B960-8603E4B037A6}" destId="{5DD08164-201B-4DC8-938C-D0B229684E59}" srcOrd="6" destOrd="0" presId="urn:microsoft.com/office/officeart/2005/8/layout/chevron2"/>
    <dgm:cxn modelId="{877DF1C9-21F2-4BA9-A848-7A748B745D49}" type="presParOf" srcId="{5DD08164-201B-4DC8-938C-D0B229684E59}" destId="{FB43D1EA-4032-4FB9-A1EE-2BB1FB7D117D}" srcOrd="0" destOrd="0" presId="urn:microsoft.com/office/officeart/2005/8/layout/chevron2"/>
    <dgm:cxn modelId="{9E6538D4-950D-491B-A7D4-BB5C5A2DE972}" type="presParOf" srcId="{5DD08164-201B-4DC8-938C-D0B229684E59}" destId="{B4FDC2C2-09F2-416E-9D16-D87329997551}" srcOrd="1" destOrd="0" presId="urn:microsoft.com/office/officeart/2005/8/layout/chevron2"/>
    <dgm:cxn modelId="{EE6316F5-94E4-4E97-A9AD-E8272BD2E790}" type="presParOf" srcId="{119D43EC-D401-46B0-B960-8603E4B037A6}" destId="{0D31B63E-6E24-4296-B39C-A167BB885506}" srcOrd="7" destOrd="0" presId="urn:microsoft.com/office/officeart/2005/8/layout/chevron2"/>
    <dgm:cxn modelId="{50F961D1-2C34-4E89-B1B6-95F4376CA73C}" type="presParOf" srcId="{119D43EC-D401-46B0-B960-8603E4B037A6}" destId="{B94A8F0E-345C-4A16-851D-542F2723BA47}" srcOrd="8" destOrd="0" presId="urn:microsoft.com/office/officeart/2005/8/layout/chevron2"/>
    <dgm:cxn modelId="{20C83A6F-6FC4-41E4-9B48-136D4578A89F}" type="presParOf" srcId="{B94A8F0E-345C-4A16-851D-542F2723BA47}" destId="{182F8819-0B32-4E49-B4B2-263DC3F903AE}" srcOrd="0" destOrd="0" presId="urn:microsoft.com/office/officeart/2005/8/layout/chevron2"/>
    <dgm:cxn modelId="{BB8ABFF5-3684-49CA-AAA7-BC390AD1E796}" type="presParOf" srcId="{B94A8F0E-345C-4A16-851D-542F2723BA47}" destId="{B030077C-7688-4FD4-B9C5-CCD31EF69101}" srcOrd="1" destOrd="0" presId="urn:microsoft.com/office/officeart/2005/8/layout/chevron2"/>
    <dgm:cxn modelId="{8A770AB3-6C7A-442F-9D91-1DE650B25560}" type="presParOf" srcId="{119D43EC-D401-46B0-B960-8603E4B037A6}" destId="{B632C962-7861-4FBF-87AD-78BA52C3B912}" srcOrd="9" destOrd="0" presId="urn:microsoft.com/office/officeart/2005/8/layout/chevron2"/>
    <dgm:cxn modelId="{414AA685-253B-4D58-9400-25B8C342CD1B}" type="presParOf" srcId="{119D43EC-D401-46B0-B960-8603E4B037A6}" destId="{68F606A3-6E5A-40C8-A6E5-0C7367A3549D}" srcOrd="10" destOrd="0" presId="urn:microsoft.com/office/officeart/2005/8/layout/chevron2"/>
    <dgm:cxn modelId="{BB178922-6C4A-4AE5-9C45-3DC98B8FDF6D}" type="presParOf" srcId="{68F606A3-6E5A-40C8-A6E5-0C7367A3549D}" destId="{364C185E-F81F-4B31-9DCF-F1103F203FC8}" srcOrd="0" destOrd="0" presId="urn:microsoft.com/office/officeart/2005/8/layout/chevron2"/>
    <dgm:cxn modelId="{56E03EBD-7295-4757-A9FF-FAE3F8D4D07C}" type="presParOf" srcId="{68F606A3-6E5A-40C8-A6E5-0C7367A3549D}" destId="{0ADC9CAF-A714-49CD-BA38-D85970C7BE7B}" srcOrd="1" destOrd="0" presId="urn:microsoft.com/office/officeart/2005/8/layout/chevron2"/>
    <dgm:cxn modelId="{F285961E-DF19-4616-A4BC-2509689604F0}" type="presParOf" srcId="{119D43EC-D401-46B0-B960-8603E4B037A6}" destId="{CD4C747D-FE1D-41B5-99DE-B4404D10290D}" srcOrd="11" destOrd="0" presId="urn:microsoft.com/office/officeart/2005/8/layout/chevron2"/>
    <dgm:cxn modelId="{77755312-E5BC-47CB-A851-A8286AF423D9}" type="presParOf" srcId="{119D43EC-D401-46B0-B960-8603E4B037A6}" destId="{2650F8D9-55C5-4710-B1D2-B3CDEBAEF943}" srcOrd="12" destOrd="0" presId="urn:microsoft.com/office/officeart/2005/8/layout/chevron2"/>
    <dgm:cxn modelId="{F6970B69-2CA3-4F9C-8682-2D7679BB9C64}" type="presParOf" srcId="{2650F8D9-55C5-4710-B1D2-B3CDEBAEF943}" destId="{E658EB2F-6664-4CD9-8080-4A08F5B0E496}" srcOrd="0" destOrd="0" presId="urn:microsoft.com/office/officeart/2005/8/layout/chevron2"/>
    <dgm:cxn modelId="{D8916D94-CAD8-4012-ADEC-8295965F65C9}" type="presParOf" srcId="{2650F8D9-55C5-4710-B1D2-B3CDEBAEF943}" destId="{77FB1B42-C26C-44C6-80E2-98015CD07A36}" srcOrd="1" destOrd="0" presId="urn:microsoft.com/office/officeart/2005/8/layout/chevron2"/>
    <dgm:cxn modelId="{523DE6F4-60B6-4965-B11B-4A85301CBDFF}" type="presParOf" srcId="{119D43EC-D401-46B0-B960-8603E4B037A6}" destId="{8F7749FC-1869-4DFC-B3BC-F24010E98B66}" srcOrd="13" destOrd="0" presId="urn:microsoft.com/office/officeart/2005/8/layout/chevron2"/>
    <dgm:cxn modelId="{ACA7E1E7-D4C5-42E5-B2EA-CB737E9A03F1}" type="presParOf" srcId="{119D43EC-D401-46B0-B960-8603E4B037A6}" destId="{17A77B23-FBEF-46B8-A1B7-DCC8CC34385C}" srcOrd="14" destOrd="0" presId="urn:microsoft.com/office/officeart/2005/8/layout/chevron2"/>
    <dgm:cxn modelId="{00BC12CE-C84E-446D-B833-63E24AB92FB4}" type="presParOf" srcId="{17A77B23-FBEF-46B8-A1B7-DCC8CC34385C}" destId="{4740B92A-A02E-487E-BB02-0E11A21578DE}" srcOrd="0" destOrd="0" presId="urn:microsoft.com/office/officeart/2005/8/layout/chevron2"/>
    <dgm:cxn modelId="{3BD2725B-7089-4462-A794-ECDB8EAAB122}" type="presParOf" srcId="{17A77B23-FBEF-46B8-A1B7-DCC8CC34385C}" destId="{56AE1A6A-AFB9-4B46-B124-A6D7B335B4D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18AEDA-7B78-4DBB-9376-67CFBF2FB51A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BB31F1E-6969-426F-8267-F7A8CAB3909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/>
            <a:t>Спортивный досуг </a:t>
          </a:r>
          <a:r>
            <a:rPr lang="ru-RU" sz="1400" b="1" dirty="0" smtClean="0"/>
            <a:t>«Путешествие в страну правил дорожного движения»</a:t>
          </a:r>
          <a:endParaRPr lang="ru-RU" sz="1200" b="1" dirty="0"/>
        </a:p>
      </dgm:t>
    </dgm:pt>
    <dgm:pt modelId="{35892A00-6A49-49E1-9EB1-8B46F372C639}" type="parTrans" cxnId="{224E51D6-3EDD-48C7-B710-BFA35B3B5C9D}">
      <dgm:prSet/>
      <dgm:spPr/>
      <dgm:t>
        <a:bodyPr/>
        <a:lstStyle/>
        <a:p>
          <a:endParaRPr lang="ru-RU"/>
        </a:p>
      </dgm:t>
    </dgm:pt>
    <dgm:pt modelId="{68466084-966D-4EC5-8370-7FB2FF268C63}" type="sibTrans" cxnId="{224E51D6-3EDD-48C7-B710-BFA35B3B5C9D}">
      <dgm:prSet/>
      <dgm:spPr/>
      <dgm:t>
        <a:bodyPr/>
        <a:lstStyle/>
        <a:p>
          <a:endParaRPr lang="ru-RU"/>
        </a:p>
      </dgm:t>
    </dgm:pt>
    <dgm:pt modelId="{D170D88A-266B-4AE0-B4A1-BD61E935291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Досуг </a:t>
          </a:r>
          <a:r>
            <a:rPr lang="ru-RU" sz="1400" b="1" dirty="0" smtClean="0">
              <a:solidFill>
                <a:schemeClr val="tx1"/>
              </a:solidFill>
            </a:rPr>
            <a:t>«Был он самым лучшим другом всех ребят со всех дворов!»</a:t>
          </a:r>
          <a:endParaRPr lang="ru-RU" sz="1400" b="1" dirty="0">
            <a:solidFill>
              <a:schemeClr val="tx1"/>
            </a:solidFill>
          </a:endParaRPr>
        </a:p>
      </dgm:t>
    </dgm:pt>
    <dgm:pt modelId="{A1E67430-0C21-4378-B15C-4C887FC73901}" type="parTrans" cxnId="{EC0ACA2D-E363-4D29-93E8-9AF5F65BE83E}">
      <dgm:prSet/>
      <dgm:spPr/>
      <dgm:t>
        <a:bodyPr/>
        <a:lstStyle/>
        <a:p>
          <a:endParaRPr lang="ru-RU"/>
        </a:p>
      </dgm:t>
    </dgm:pt>
    <dgm:pt modelId="{A2B7F5BB-3A6E-4865-B7A6-B74D6DF3DF56}" type="sibTrans" cxnId="{EC0ACA2D-E363-4D29-93E8-9AF5F65BE83E}">
      <dgm:prSet/>
      <dgm:spPr/>
      <dgm:t>
        <a:bodyPr/>
        <a:lstStyle/>
        <a:p>
          <a:endParaRPr lang="ru-RU"/>
        </a:p>
      </dgm:t>
    </dgm:pt>
    <dgm:pt modelId="{22A784EE-CF4D-41D7-AD0F-DAC8D1006E5F}">
      <dgm:prSet phldrT="[Текст]" custT="1"/>
      <dgm:spPr/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Познавательный досуг</a:t>
          </a:r>
        </a:p>
        <a:p>
          <a:r>
            <a:rPr lang="ru-RU" sz="1400" b="1" dirty="0" smtClean="0">
              <a:solidFill>
                <a:schemeClr val="tx1"/>
              </a:solidFill>
            </a:rPr>
            <a:t>«Мы – пешеходы!»</a:t>
          </a:r>
          <a:endParaRPr lang="ru-RU" sz="1400" b="1" dirty="0">
            <a:solidFill>
              <a:schemeClr val="tx1"/>
            </a:solidFill>
          </a:endParaRPr>
        </a:p>
      </dgm:t>
    </dgm:pt>
    <dgm:pt modelId="{E152F06D-8F8E-48E1-9870-32E5DCA30C76}" type="parTrans" cxnId="{41BEB789-D535-47EF-9BA5-15DC16D175BA}">
      <dgm:prSet/>
      <dgm:spPr/>
      <dgm:t>
        <a:bodyPr/>
        <a:lstStyle/>
        <a:p>
          <a:endParaRPr lang="ru-RU"/>
        </a:p>
      </dgm:t>
    </dgm:pt>
    <dgm:pt modelId="{8D0FD58B-163C-4DED-B783-0755608EF19F}" type="sibTrans" cxnId="{41BEB789-D535-47EF-9BA5-15DC16D175BA}">
      <dgm:prSet/>
      <dgm:spPr/>
      <dgm:t>
        <a:bodyPr/>
        <a:lstStyle/>
        <a:p>
          <a:endParaRPr lang="ru-RU"/>
        </a:p>
      </dgm:t>
    </dgm:pt>
    <dgm:pt modelId="{D34018EC-D6C0-41C3-A3B2-A94F3A363E2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Физкультурный  досуг </a:t>
          </a:r>
        </a:p>
        <a:p>
          <a:r>
            <a:rPr lang="ru-RU" sz="1400" b="1" dirty="0" smtClean="0">
              <a:solidFill>
                <a:schemeClr val="tx1"/>
              </a:solidFill>
            </a:rPr>
            <a:t>«Каждый маленький ребенок должен знать это с пеленок»</a:t>
          </a:r>
          <a:endParaRPr lang="ru-RU" sz="1400" b="1" dirty="0">
            <a:solidFill>
              <a:schemeClr val="tx1"/>
            </a:solidFill>
          </a:endParaRPr>
        </a:p>
      </dgm:t>
    </dgm:pt>
    <dgm:pt modelId="{6B3A9C10-05C3-4913-AB93-8F98FF9B27BD}" type="parTrans" cxnId="{D699D86B-9205-4C72-9D5F-BAE3600E44AB}">
      <dgm:prSet/>
      <dgm:spPr/>
      <dgm:t>
        <a:bodyPr/>
        <a:lstStyle/>
        <a:p>
          <a:endParaRPr lang="ru-RU"/>
        </a:p>
      </dgm:t>
    </dgm:pt>
    <dgm:pt modelId="{136090E0-F9BE-457C-9489-B04FC533589A}" type="sibTrans" cxnId="{D699D86B-9205-4C72-9D5F-BAE3600E44AB}">
      <dgm:prSet/>
      <dgm:spPr/>
      <dgm:t>
        <a:bodyPr/>
        <a:lstStyle/>
        <a:p>
          <a:endParaRPr lang="ru-RU"/>
        </a:p>
      </dgm:t>
    </dgm:pt>
    <dgm:pt modelId="{64010108-E794-431C-B8EB-ABD39C5A26B6}" type="pres">
      <dgm:prSet presAssocID="{2B18AEDA-7B78-4DBB-9376-67CFBF2FB51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F7830-6DC7-43D9-902E-0F82FEAB1E7C}" type="pres">
      <dgm:prSet presAssocID="{2B18AEDA-7B78-4DBB-9376-67CFBF2FB51A}" presName="children" presStyleCnt="0"/>
      <dgm:spPr/>
    </dgm:pt>
    <dgm:pt modelId="{4420769B-550E-486E-972B-B019188E1352}" type="pres">
      <dgm:prSet presAssocID="{2B18AEDA-7B78-4DBB-9376-67CFBF2FB51A}" presName="childPlaceholder" presStyleCnt="0"/>
      <dgm:spPr/>
    </dgm:pt>
    <dgm:pt modelId="{02BFE9E7-976C-48FE-B5AF-BECC713F1E6B}" type="pres">
      <dgm:prSet presAssocID="{2B18AEDA-7B78-4DBB-9376-67CFBF2FB51A}" presName="circle" presStyleCnt="0"/>
      <dgm:spPr/>
    </dgm:pt>
    <dgm:pt modelId="{7A7DAD62-C9C2-40E2-97E5-98D1C7DBF0FE}" type="pres">
      <dgm:prSet presAssocID="{2B18AEDA-7B78-4DBB-9376-67CFBF2FB51A}" presName="quadrant1" presStyleLbl="node1" presStyleIdx="0" presStyleCnt="4" custScaleX="71528" custScaleY="73403" custLinFactNeighborX="4810" custLinFactNeighborY="-72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5D7C6-3897-480E-9ED7-6D0C7DEE01CD}" type="pres">
      <dgm:prSet presAssocID="{2B18AEDA-7B78-4DBB-9376-67CFBF2FB51A}" presName="quadrant2" presStyleLbl="node1" presStyleIdx="1" presStyleCnt="4" custScaleX="69068" custScaleY="73401" custLinFactNeighborX="-28868" custLinFactNeighborY="-72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8D52D0-0076-4258-89D9-93D79EF00988}" type="pres">
      <dgm:prSet presAssocID="{2B18AEDA-7B78-4DBB-9376-67CFBF2FB51A}" presName="quadrant3" presStyleLbl="node1" presStyleIdx="2" presStyleCnt="4" custScaleX="70463" custScaleY="68589" custLinFactNeighborX="-28170" custLinFactNeighborY="-39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E7E10-3AFD-4C34-8000-E04A1C112748}" type="pres">
      <dgm:prSet presAssocID="{2B18AEDA-7B78-4DBB-9376-67CFBF2FB51A}" presName="quadrant4" presStyleLbl="node1" presStyleIdx="3" presStyleCnt="4" custScaleX="72811" custScaleY="68591" custLinFactNeighborX="5452" custLinFactNeighborY="-39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89C2C-18E7-4A5A-A216-9B94B639AACE}" type="pres">
      <dgm:prSet presAssocID="{2B18AEDA-7B78-4DBB-9376-67CFBF2FB51A}" presName="quadrantPlaceholder" presStyleCnt="0"/>
      <dgm:spPr/>
    </dgm:pt>
    <dgm:pt modelId="{BCF5FE0C-F448-4502-9911-E9E987A068A3}" type="pres">
      <dgm:prSet presAssocID="{2B18AEDA-7B78-4DBB-9376-67CFBF2FB51A}" presName="center1" presStyleLbl="fgShp" presStyleIdx="0" presStyleCnt="2" custAng="13844399" custScaleX="86704" custScaleY="124359" custLinFactX="-100000" custLinFactY="-19164" custLinFactNeighborX="-134567" custLinFactNeighborY="-100000"/>
      <dgm:spPr/>
      <dgm:t>
        <a:bodyPr/>
        <a:lstStyle/>
        <a:p>
          <a:endParaRPr lang="ru-RU"/>
        </a:p>
      </dgm:t>
    </dgm:pt>
    <dgm:pt modelId="{2E143317-7C63-4CEA-B27C-50FA78CE8FB0}" type="pres">
      <dgm:prSet presAssocID="{2B18AEDA-7B78-4DBB-9376-67CFBF2FB51A}" presName="center2" presStyleLbl="fgShp" presStyleIdx="1" presStyleCnt="2" custAng="3388953" custFlipVert="1" custScaleX="102649" custScaleY="113925" custLinFactX="-100000" custLinFactNeighborX="-127262" custLinFactNeighborY="45406"/>
      <dgm:spPr/>
      <dgm:t>
        <a:bodyPr/>
        <a:lstStyle/>
        <a:p>
          <a:endParaRPr lang="ru-RU"/>
        </a:p>
      </dgm:t>
    </dgm:pt>
  </dgm:ptLst>
  <dgm:cxnLst>
    <dgm:cxn modelId="{864735A3-86BC-40D9-9E62-269299A8ACA8}" type="presOf" srcId="{D170D88A-266B-4AE0-B4A1-BD61E9352915}" destId="{5785D7C6-3897-480E-9ED7-6D0C7DEE01CD}" srcOrd="0" destOrd="0" presId="urn:microsoft.com/office/officeart/2005/8/layout/cycle4"/>
    <dgm:cxn modelId="{8747144B-954D-4D16-A25C-210AE06EB045}" type="presOf" srcId="{22A784EE-CF4D-41D7-AD0F-DAC8D1006E5F}" destId="{FA8D52D0-0076-4258-89D9-93D79EF00988}" srcOrd="0" destOrd="0" presId="urn:microsoft.com/office/officeart/2005/8/layout/cycle4"/>
    <dgm:cxn modelId="{EC0ACA2D-E363-4D29-93E8-9AF5F65BE83E}" srcId="{2B18AEDA-7B78-4DBB-9376-67CFBF2FB51A}" destId="{D170D88A-266B-4AE0-B4A1-BD61E9352915}" srcOrd="1" destOrd="0" parTransId="{A1E67430-0C21-4378-B15C-4C887FC73901}" sibTransId="{A2B7F5BB-3A6E-4865-B7A6-B74D6DF3DF56}"/>
    <dgm:cxn modelId="{224E51D6-3EDD-48C7-B710-BFA35B3B5C9D}" srcId="{2B18AEDA-7B78-4DBB-9376-67CFBF2FB51A}" destId="{4BB31F1E-6969-426F-8267-F7A8CAB3909D}" srcOrd="0" destOrd="0" parTransId="{35892A00-6A49-49E1-9EB1-8B46F372C639}" sibTransId="{68466084-966D-4EC5-8370-7FB2FF268C63}"/>
    <dgm:cxn modelId="{3D6C30D4-C1BF-4B03-85CB-4DEF9DC0CE37}" type="presOf" srcId="{2B18AEDA-7B78-4DBB-9376-67CFBF2FB51A}" destId="{64010108-E794-431C-B8EB-ABD39C5A26B6}" srcOrd="0" destOrd="0" presId="urn:microsoft.com/office/officeart/2005/8/layout/cycle4"/>
    <dgm:cxn modelId="{D7B0AFA9-24A9-4DA9-9068-0EE5259B70E6}" type="presOf" srcId="{4BB31F1E-6969-426F-8267-F7A8CAB3909D}" destId="{7A7DAD62-C9C2-40E2-97E5-98D1C7DBF0FE}" srcOrd="0" destOrd="0" presId="urn:microsoft.com/office/officeart/2005/8/layout/cycle4"/>
    <dgm:cxn modelId="{D0D30DFE-B66A-42EF-BFFE-3F51FBBC036B}" type="presOf" srcId="{D34018EC-D6C0-41C3-A3B2-A94F3A363E2C}" destId="{0C9E7E10-3AFD-4C34-8000-E04A1C112748}" srcOrd="0" destOrd="0" presId="urn:microsoft.com/office/officeart/2005/8/layout/cycle4"/>
    <dgm:cxn modelId="{41BEB789-D535-47EF-9BA5-15DC16D175BA}" srcId="{2B18AEDA-7B78-4DBB-9376-67CFBF2FB51A}" destId="{22A784EE-CF4D-41D7-AD0F-DAC8D1006E5F}" srcOrd="2" destOrd="0" parTransId="{E152F06D-8F8E-48E1-9870-32E5DCA30C76}" sibTransId="{8D0FD58B-163C-4DED-B783-0755608EF19F}"/>
    <dgm:cxn modelId="{D699D86B-9205-4C72-9D5F-BAE3600E44AB}" srcId="{2B18AEDA-7B78-4DBB-9376-67CFBF2FB51A}" destId="{D34018EC-D6C0-41C3-A3B2-A94F3A363E2C}" srcOrd="3" destOrd="0" parTransId="{6B3A9C10-05C3-4913-AB93-8F98FF9B27BD}" sibTransId="{136090E0-F9BE-457C-9489-B04FC533589A}"/>
    <dgm:cxn modelId="{DE4C1338-4DE9-4FF6-A355-0E422E92137A}" type="presParOf" srcId="{64010108-E794-431C-B8EB-ABD39C5A26B6}" destId="{6E8F7830-6DC7-43D9-902E-0F82FEAB1E7C}" srcOrd="0" destOrd="0" presId="urn:microsoft.com/office/officeart/2005/8/layout/cycle4"/>
    <dgm:cxn modelId="{92677F67-A1A3-44EC-81AE-3CD16E599EAD}" type="presParOf" srcId="{6E8F7830-6DC7-43D9-902E-0F82FEAB1E7C}" destId="{4420769B-550E-486E-972B-B019188E1352}" srcOrd="0" destOrd="0" presId="urn:microsoft.com/office/officeart/2005/8/layout/cycle4"/>
    <dgm:cxn modelId="{2773DCFC-558D-4A6D-9045-7E78CBAE08D3}" type="presParOf" srcId="{64010108-E794-431C-B8EB-ABD39C5A26B6}" destId="{02BFE9E7-976C-48FE-B5AF-BECC713F1E6B}" srcOrd="1" destOrd="0" presId="urn:microsoft.com/office/officeart/2005/8/layout/cycle4"/>
    <dgm:cxn modelId="{19BB9C39-7D60-4EC0-9B46-1992FB8DE8F1}" type="presParOf" srcId="{02BFE9E7-976C-48FE-B5AF-BECC713F1E6B}" destId="{7A7DAD62-C9C2-40E2-97E5-98D1C7DBF0FE}" srcOrd="0" destOrd="0" presId="urn:microsoft.com/office/officeart/2005/8/layout/cycle4"/>
    <dgm:cxn modelId="{06198BAE-094E-4075-BF81-7F7622ECB673}" type="presParOf" srcId="{02BFE9E7-976C-48FE-B5AF-BECC713F1E6B}" destId="{5785D7C6-3897-480E-9ED7-6D0C7DEE01CD}" srcOrd="1" destOrd="0" presId="urn:microsoft.com/office/officeart/2005/8/layout/cycle4"/>
    <dgm:cxn modelId="{399D0BD0-AE79-43BE-991E-3C3F0CDFA80A}" type="presParOf" srcId="{02BFE9E7-976C-48FE-B5AF-BECC713F1E6B}" destId="{FA8D52D0-0076-4258-89D9-93D79EF00988}" srcOrd="2" destOrd="0" presId="urn:microsoft.com/office/officeart/2005/8/layout/cycle4"/>
    <dgm:cxn modelId="{2140E96A-E8D3-4644-8352-125AEEE3F4C4}" type="presParOf" srcId="{02BFE9E7-976C-48FE-B5AF-BECC713F1E6B}" destId="{0C9E7E10-3AFD-4C34-8000-E04A1C112748}" srcOrd="3" destOrd="0" presId="urn:microsoft.com/office/officeart/2005/8/layout/cycle4"/>
    <dgm:cxn modelId="{44723ECA-39C5-48FD-9CB3-C8F69175B71B}" type="presParOf" srcId="{02BFE9E7-976C-48FE-B5AF-BECC713F1E6B}" destId="{82489C2C-18E7-4A5A-A216-9B94B639AACE}" srcOrd="4" destOrd="0" presId="urn:microsoft.com/office/officeart/2005/8/layout/cycle4"/>
    <dgm:cxn modelId="{76B9B966-D0AF-40BF-8C29-1D0E126881BB}" type="presParOf" srcId="{64010108-E794-431C-B8EB-ABD39C5A26B6}" destId="{BCF5FE0C-F448-4502-9911-E9E987A068A3}" srcOrd="2" destOrd="0" presId="urn:microsoft.com/office/officeart/2005/8/layout/cycle4"/>
    <dgm:cxn modelId="{94E277BE-D3DB-4D8E-81C4-5967320D38E7}" type="presParOf" srcId="{64010108-E794-431C-B8EB-ABD39C5A26B6}" destId="{2E143317-7C63-4CEA-B27C-50FA78CE8FB0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171" y="2360235"/>
            <a:ext cx="8966597" cy="16285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2341" y="4305406"/>
            <a:ext cx="7384257" cy="19416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8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5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2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0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9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DFAB8-31C4-4F0F-8143-9B4CB5604BA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28C4-C175-41FE-8C24-A1883CEAF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A8B7A-069D-4831-A821-1FE2E8E6AE98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F5D1-6C26-4F18-B77E-4D99F6B3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47980" y="304264"/>
            <a:ext cx="2373511" cy="64827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7447" y="304264"/>
            <a:ext cx="6944718" cy="64827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EEA6B-A5E2-4E75-A736-2D7D55EEC0B4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1DC14-E6F8-4714-B425-3D6CE9E4F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0439-EAC7-4232-ADA3-4AA1B5ADEB6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EE6C-E9CB-45D5-A3B4-5A87F3D7E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294" y="4882274"/>
            <a:ext cx="8966597" cy="1509003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3294" y="3220262"/>
            <a:ext cx="8966597" cy="166201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84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69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53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73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92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107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9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47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D5768-D2F4-45FA-BFB2-2EB03D89EC70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7E57-FDAE-4724-AA6D-25F700F7F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7447" y="1772815"/>
            <a:ext cx="4659114" cy="50141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2377" y="1772815"/>
            <a:ext cx="4659114" cy="501418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7C09-BD00-4988-92B8-FFC96E47328E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452B-B6B4-41D4-A97D-510F2DB92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447" y="1700706"/>
            <a:ext cx="4660946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447" y="2409480"/>
            <a:ext cx="4660946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58715" y="1700706"/>
            <a:ext cx="4662777" cy="70877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8715" y="2409480"/>
            <a:ext cx="4662777" cy="4377515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590E4-40F5-48EE-8FA9-702452797284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542B-E0A6-4844-8595-2EC5C5EB6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21CFA-0684-4C8B-9986-20BF2B28A8D2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08EBE-F1BD-46C6-A28E-A7F48CB5F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32E6-FB23-4B46-9C18-186CC79AC75F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D518E-7C97-4750-8BB9-2670B9EF1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447" y="302504"/>
            <a:ext cx="3470528" cy="128740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24342" y="302505"/>
            <a:ext cx="5897149" cy="648449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7447" y="1589905"/>
            <a:ext cx="3470528" cy="5197090"/>
          </a:xfrm>
        </p:spPr>
        <p:txBody>
          <a:bodyPr/>
          <a:lstStyle>
            <a:lvl1pPr marL="0" indent="0">
              <a:buNone/>
              <a:defRPr sz="1600"/>
            </a:lvl1pPr>
            <a:lvl2pPr marL="518465" indent="0">
              <a:buNone/>
              <a:defRPr sz="1400"/>
            </a:lvl2pPr>
            <a:lvl3pPr marL="1036930" indent="0">
              <a:buNone/>
              <a:defRPr sz="1100"/>
            </a:lvl3pPr>
            <a:lvl4pPr marL="1555394" indent="0">
              <a:buNone/>
              <a:defRPr sz="1000"/>
            </a:lvl4pPr>
            <a:lvl5pPr marL="2073859" indent="0">
              <a:buNone/>
              <a:defRPr sz="1000"/>
            </a:lvl5pPr>
            <a:lvl6pPr marL="2592324" indent="0">
              <a:buNone/>
              <a:defRPr sz="1000"/>
            </a:lvl6pPr>
            <a:lvl7pPr marL="3110789" indent="0">
              <a:buNone/>
              <a:defRPr sz="1000"/>
            </a:lvl7pPr>
            <a:lvl8pPr marL="3629254" indent="0">
              <a:buNone/>
              <a:defRPr sz="1000"/>
            </a:lvl8pPr>
            <a:lvl9pPr marL="41477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828EA-48B3-4D06-B554-A8760B23735B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CB93A-AF40-4080-9765-1A0D25C5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7666" y="5318443"/>
            <a:ext cx="6329363" cy="62787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67666" y="678875"/>
            <a:ext cx="6329363" cy="455866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8465" indent="0">
              <a:buNone/>
              <a:defRPr sz="3200"/>
            </a:lvl2pPr>
            <a:lvl3pPr marL="1036930" indent="0">
              <a:buNone/>
              <a:defRPr sz="2700"/>
            </a:lvl3pPr>
            <a:lvl4pPr marL="1555394" indent="0">
              <a:buNone/>
              <a:defRPr sz="2300"/>
            </a:lvl4pPr>
            <a:lvl5pPr marL="2073859" indent="0">
              <a:buNone/>
              <a:defRPr sz="2300"/>
            </a:lvl5pPr>
            <a:lvl6pPr marL="2592324" indent="0">
              <a:buNone/>
              <a:defRPr sz="2300"/>
            </a:lvl6pPr>
            <a:lvl7pPr marL="3110789" indent="0">
              <a:buNone/>
              <a:defRPr sz="2300"/>
            </a:lvl7pPr>
            <a:lvl8pPr marL="3629254" indent="0">
              <a:buNone/>
              <a:defRPr sz="2300"/>
            </a:lvl8pPr>
            <a:lvl9pPr marL="4147718" indent="0">
              <a:buNone/>
              <a:defRPr sz="23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67666" y="5946315"/>
            <a:ext cx="6329363" cy="891683"/>
          </a:xfrm>
        </p:spPr>
        <p:txBody>
          <a:bodyPr/>
          <a:lstStyle>
            <a:lvl1pPr marL="0" indent="0">
              <a:buNone/>
              <a:defRPr sz="1600"/>
            </a:lvl1pPr>
            <a:lvl2pPr marL="518465" indent="0">
              <a:buNone/>
              <a:defRPr sz="1400"/>
            </a:lvl2pPr>
            <a:lvl3pPr marL="1036930" indent="0">
              <a:buNone/>
              <a:defRPr sz="1100"/>
            </a:lvl3pPr>
            <a:lvl4pPr marL="1555394" indent="0">
              <a:buNone/>
              <a:defRPr sz="1000"/>
            </a:lvl4pPr>
            <a:lvl5pPr marL="2073859" indent="0">
              <a:buNone/>
              <a:defRPr sz="1000"/>
            </a:lvl5pPr>
            <a:lvl6pPr marL="2592324" indent="0">
              <a:buNone/>
              <a:defRPr sz="1000"/>
            </a:lvl6pPr>
            <a:lvl7pPr marL="3110789" indent="0">
              <a:buNone/>
              <a:defRPr sz="1000"/>
            </a:lvl7pPr>
            <a:lvl8pPr marL="3629254" indent="0">
              <a:buNone/>
              <a:defRPr sz="1000"/>
            </a:lvl8pPr>
            <a:lvl9pPr marL="414771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51FC-6C60-41D8-8634-7C0B4EEE85E0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B0DD-4B66-460D-A4B3-990955B60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27050" y="304800"/>
            <a:ext cx="94948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93" tIns="51846" rIns="103693" bIns="518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27050" y="1773238"/>
            <a:ext cx="9494838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693" tIns="51846" rIns="103693" bIns="518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7050" y="7042150"/>
            <a:ext cx="2462213" cy="404813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201121-3F55-4267-94F2-E76F6E41DF65}" type="datetimeFigureOut">
              <a:rPr lang="ru-RU"/>
              <a:pPr>
                <a:defRPr/>
              </a:pPr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03625" y="7042150"/>
            <a:ext cx="3341688" cy="404813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9675" y="7042150"/>
            <a:ext cx="2462213" cy="404813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B36E65-2D36-434B-91ED-11DC3300F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18465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36930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55394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73859" algn="ctr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7350" indent="-3873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1375" indent="-3238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400" indent="-2587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513" indent="-2587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2038" indent="-2587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556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486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6951" indent="-259232" algn="l" defTabSz="103693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65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39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85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32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78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7718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53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image" Target="../media/image57.jpeg"/><Relationship Id="rId5" Type="http://schemas.openxmlformats.org/officeDocument/2006/relationships/image" Target="../media/image55.jpeg"/><Relationship Id="rId10" Type="http://schemas.openxmlformats.org/officeDocument/2006/relationships/image" Target="../media/image56.jpeg"/><Relationship Id="rId4" Type="http://schemas.openxmlformats.org/officeDocument/2006/relationships/image" Target="../media/image54.jpe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61138" y="4298950"/>
            <a:ext cx="3987800" cy="928688"/>
          </a:xfrm>
        </p:spPr>
        <p:txBody>
          <a:bodyPr/>
          <a:lstStyle/>
          <a:p>
            <a:pPr algn="l" eaLnBrk="1" hangingPunct="1"/>
            <a:r>
              <a:rPr lang="ru-RU" sz="1800" b="1" smtClean="0">
                <a:solidFill>
                  <a:schemeClr val="tx1"/>
                </a:solidFill>
                <a:latin typeface="Georgia" pitchFamily="18" charset="0"/>
              </a:rPr>
              <a:t>Автор</a:t>
            </a:r>
            <a:r>
              <a:rPr lang="ru-RU" sz="2300" b="1" smtClean="0">
                <a:solidFill>
                  <a:schemeClr val="tx1"/>
                </a:solidFill>
                <a:latin typeface="Georgia" pitchFamily="18" charset="0"/>
              </a:rPr>
              <a:t> </a:t>
            </a:r>
          </a:p>
          <a:p>
            <a:pPr algn="l" eaLnBrk="1" hangingPunct="1"/>
            <a:r>
              <a:rPr lang="ru-RU" sz="2300" b="1" smtClean="0">
                <a:solidFill>
                  <a:schemeClr val="tx1"/>
                </a:solidFill>
                <a:latin typeface="Georgia" pitchFamily="18" charset="0"/>
              </a:rPr>
              <a:t>Трущенко С.Ю. </a:t>
            </a:r>
          </a:p>
          <a:p>
            <a:pPr algn="l" eaLnBrk="1" hangingPunct="1"/>
            <a:r>
              <a:rPr lang="ru-RU" sz="1800" b="1" smtClean="0">
                <a:solidFill>
                  <a:schemeClr val="tx1"/>
                </a:solidFill>
                <a:latin typeface="Georgia" pitchFamily="18" charset="0"/>
              </a:rPr>
              <a:t>старший воспитатель</a:t>
            </a:r>
          </a:p>
          <a:p>
            <a:pPr algn="l" eaLnBrk="1" hangingPunct="1"/>
            <a:r>
              <a:rPr lang="ru-RU" sz="1800" b="1" smtClean="0">
                <a:solidFill>
                  <a:schemeClr val="tx1"/>
                </a:solidFill>
                <a:latin typeface="Georgia" pitchFamily="18" charset="0"/>
              </a:rPr>
              <a:t>(обобщение педагогического опыта по ДОУ)</a:t>
            </a:r>
          </a:p>
          <a:p>
            <a:pPr eaLnBrk="1" hangingPunct="1"/>
            <a:r>
              <a:rPr lang="ru-RU" sz="1800" b="1" smtClean="0">
                <a:solidFill>
                  <a:srgbClr val="009900"/>
                </a:solidFill>
                <a:latin typeface="Georgia" pitchFamily="18" charset="0"/>
              </a:rPr>
              <a:t>Часть 1 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2390775" y="1662113"/>
            <a:ext cx="7827963" cy="2532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41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Светофор собирает друзей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5438775" y="6805613"/>
            <a:ext cx="15668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693" tIns="51846" rIns="103693" bIns="51846">
            <a:spAutoFit/>
          </a:bodyPr>
          <a:lstStyle/>
          <a:p>
            <a:pPr algn="ctr"/>
            <a:r>
              <a:rPr lang="ru-RU" b="1">
                <a:latin typeface="Georgia" pitchFamily="18" charset="0"/>
              </a:rPr>
              <a:t>2014 год</a:t>
            </a:r>
          </a:p>
        </p:txBody>
      </p:sp>
      <p:pic>
        <p:nvPicPr>
          <p:cNvPr id="11" name="Рисунок 10" descr="21073970.jpg"/>
          <p:cNvPicPr>
            <a:picLocks noChangeAspect="1"/>
          </p:cNvPicPr>
          <p:nvPr/>
        </p:nvPicPr>
        <p:blipFill>
          <a:blip r:embed="rId2">
            <a:lum contrast="20000"/>
          </a:blip>
          <a:srcRect l="65000" t="7781" b="17715"/>
          <a:stretch>
            <a:fillRect/>
          </a:stretch>
        </p:blipFill>
        <p:spPr>
          <a:xfrm>
            <a:off x="4560089" y="4013201"/>
            <a:ext cx="1538382" cy="2374321"/>
          </a:xfrm>
          <a:prstGeom prst="ellipse">
            <a:avLst/>
          </a:prstGeom>
        </p:spPr>
      </p:pic>
      <p:pic>
        <p:nvPicPr>
          <p:cNvPr id="7" name="Рисунок 6" descr="20140325_151042.jpg"/>
          <p:cNvPicPr>
            <a:picLocks noChangeAspect="1"/>
          </p:cNvPicPr>
          <p:nvPr/>
        </p:nvPicPr>
        <p:blipFill>
          <a:blip r:embed="rId3" cstate="print"/>
          <a:srcRect l="6452" t="3781" r="3226"/>
          <a:stretch>
            <a:fillRect/>
          </a:stretch>
        </p:blipFill>
        <p:spPr>
          <a:xfrm>
            <a:off x="1416817" y="4227515"/>
            <a:ext cx="3428593" cy="2992324"/>
          </a:xfrm>
          <a:prstGeom prst="ellipse">
            <a:avLst/>
          </a:prstGeom>
        </p:spPr>
      </p:pic>
      <p:pic>
        <p:nvPicPr>
          <p:cNvPr id="3079" name="Рисунок 7" descr="Рисунок 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925" y="298450"/>
            <a:ext cx="56642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4073" y="226987"/>
            <a:ext cx="771530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Самостоятельная игровая деятельность детей</a:t>
            </a:r>
            <a:endParaRPr lang="ru-RU" sz="3200" dirty="0"/>
          </a:p>
        </p:txBody>
      </p:sp>
      <p:pic>
        <p:nvPicPr>
          <p:cNvPr id="12291" name="Рисунок 3" descr="DSC006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638" y="14414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4" descr="DSC00668.jpg"/>
          <p:cNvPicPr>
            <a:picLocks noChangeAspect="1"/>
          </p:cNvPicPr>
          <p:nvPr/>
        </p:nvPicPr>
        <p:blipFill>
          <a:blip r:embed="rId3"/>
          <a:srcRect l="12221"/>
          <a:stretch>
            <a:fillRect/>
          </a:stretch>
        </p:blipFill>
        <p:spPr bwMode="auto">
          <a:xfrm>
            <a:off x="273050" y="798513"/>
            <a:ext cx="3079750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DSC047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1800" y="4370388"/>
            <a:ext cx="40973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DSC0007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3950" y="4727575"/>
            <a:ext cx="395287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3487738" y="1798638"/>
            <a:ext cx="2359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2296" name="Рисунок 8" descr="DSC000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9175" y="1370013"/>
            <a:ext cx="2214563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87425" y="3155950"/>
            <a:ext cx="5273675" cy="14779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00000"/>
                </a:solidFill>
              </a:rPr>
              <a:t>Ребёнок должен твёрдо усвоить, что каждый участник дорожного движения, и взрослый, и ребёнок, обязан выполнять установленные правила. При этом он вправе рассчитывать, что их будут выполнять и другие участники движения.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7" descr="DSC00637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5967413" y="4298950"/>
            <a:ext cx="4581525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6" descr="праздник-ПДД-222.jpg"/>
          <p:cNvPicPr>
            <a:picLocks noChangeAspect="1"/>
          </p:cNvPicPr>
          <p:nvPr/>
        </p:nvPicPr>
        <p:blipFill>
          <a:blip r:embed="rId3"/>
          <a:srcRect t="2316" b="7359"/>
          <a:stretch>
            <a:fillRect/>
          </a:stretch>
        </p:blipFill>
        <p:spPr bwMode="auto">
          <a:xfrm>
            <a:off x="0" y="4656138"/>
            <a:ext cx="4738688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" descr="DSC_051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7613" y="0"/>
            <a:ext cx="42513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DSCN336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00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630999" y="369863"/>
          <a:ext cx="9659981" cy="685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Круговая стрелка 8"/>
          <p:cNvSpPr/>
          <p:nvPr/>
        </p:nvSpPr>
        <p:spPr>
          <a:xfrm rot="2024718">
            <a:off x="6507163" y="4079875"/>
            <a:ext cx="1025525" cy="892175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Круговая стрелка 9"/>
          <p:cNvSpPr/>
          <p:nvPr/>
        </p:nvSpPr>
        <p:spPr>
          <a:xfrm rot="19535217" flipV="1">
            <a:off x="6854825" y="2251075"/>
            <a:ext cx="833438" cy="792163"/>
          </a:xfrm>
          <a:prstGeom prst="circular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1" name="Рисунок 10" descr="DSCN7815.jpg"/>
          <p:cNvPicPr>
            <a:picLocks noChangeAspect="1"/>
          </p:cNvPicPr>
          <p:nvPr/>
        </p:nvPicPr>
        <p:blipFill>
          <a:blip r:embed="rId10">
            <a:lum bright="20000" contrast="20000"/>
          </a:blip>
          <a:stretch>
            <a:fillRect/>
          </a:stretch>
        </p:blipFill>
        <p:spPr>
          <a:xfrm>
            <a:off x="0" y="2727325"/>
            <a:ext cx="2857500" cy="19796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DSCN3277.jpg"/>
          <p:cNvPicPr>
            <a:picLocks noChangeAspect="1"/>
          </p:cNvPicPr>
          <p:nvPr/>
        </p:nvPicPr>
        <p:blipFill>
          <a:blip r:embed="rId11">
            <a:lum contrast="20000"/>
          </a:blip>
          <a:stretch>
            <a:fillRect/>
          </a:stretch>
        </p:blipFill>
        <p:spPr>
          <a:xfrm>
            <a:off x="7362825" y="2727325"/>
            <a:ext cx="3186113" cy="15716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345643" y="512739"/>
            <a:ext cx="3714776" cy="1155681"/>
          </a:xfrm>
        </p:spPr>
        <p:txBody>
          <a:bodyPr/>
          <a:lstStyle/>
          <a:p>
            <a:pPr>
              <a:defRPr/>
            </a:pPr>
            <a:r>
              <a:rPr lang="ru-RU" sz="2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Досуговая</a:t>
            </a: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b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</a:br>
            <a: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деятельность </a:t>
            </a:r>
            <a:br>
              <a:rPr lang="ru-RU" sz="2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</a:br>
            <a:endParaRPr lang="ru-RU" sz="28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3917147" y="4799019"/>
            <a:ext cx="2326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по ПДД</a:t>
            </a:r>
            <a:endParaRPr lang="ru-RU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lum bright="30000"/>
            <a:extLst>
              <a:ext uri="{BEBA8EAE-BF5A-486C-A8C5-ECC9F3942E4B}"/>
              <a:ext uri="{28A0092B-C50C-407E-A947-70E740481C1C}"/>
            </a:extLst>
          </a:blip>
          <a:srcRect l="11305" t="8985" r="9565" b="10579"/>
          <a:stretch/>
        </p:blipFill>
        <p:spPr>
          <a:xfrm>
            <a:off x="202371" y="369863"/>
            <a:ext cx="3143272" cy="233919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559957" y="298425"/>
            <a:ext cx="6580186" cy="1214446"/>
          </a:xfrm>
          <a:prstGeom prst="rect">
            <a:avLst/>
          </a:prstGeom>
          <a:noFill/>
        </p:spPr>
        <p:txBody>
          <a:bodyPr wrap="none" lIns="128016" tIns="64008" rIns="128016" bIns="64008">
            <a:prstTxWarp prst="textDeflate">
              <a:avLst>
                <a:gd name="adj" fmla="val 1694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7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spc="70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«Всемирный день памяти жертв ДТП»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059113" y="155575"/>
            <a:ext cx="7735887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 – 15 ноября две подготовительные группы  </a:t>
            </a:r>
          </a:p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«Теремок» и «Пчелки» провели акцию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/>
              <a:ext uri="{28A0092B-C50C-407E-A947-70E740481C1C}"/>
            </a:extLst>
          </a:blip>
          <a:srcRect b="11717"/>
          <a:stretch/>
        </p:blipFill>
        <p:spPr>
          <a:xfrm>
            <a:off x="7560485" y="4084639"/>
            <a:ext cx="2571768" cy="180113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487738" y="1512888"/>
            <a:ext cx="350202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r>
              <a:rPr lang="ru-RU" sz="1100" b="1">
                <a:latin typeface="Times New Roman" pitchFamily="18" charset="0"/>
                <a:cs typeface="Times New Roman" pitchFamily="18" charset="0"/>
              </a:rPr>
              <a:t>Воспитатели  Самусь А.В., Ячменева Т.Г., Каменяр С.И., Гишанович Е.Н. показали  детям познавательные видеоролики, мультипликационные детские фильмы о ПДД, акцентировав внимание  правильном и безопасном поведении героев  и нарушении правил дорожного движения, включив в оценку поведения самих детей.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130300" y="2870200"/>
            <a:ext cx="37147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>
            <a:spAutoFit/>
          </a:bodyPr>
          <a:lstStyle/>
          <a:p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месте с родителями издали книжки–малышки на тему ПДД.</a:t>
            </a:r>
          </a:p>
          <a:p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группах были оформлены выставки.</a:t>
            </a:r>
          </a:p>
          <a:p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оспитатели подготовили памятки,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которые  ребята  раздали  группам 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детского сада,  пешеходам и водителям - жителям нашего микрорайона.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/>
              <a:ext uri="{28A0092B-C50C-407E-A947-70E740481C1C}"/>
            </a:extLst>
          </a:blip>
          <a:srcRect l="17681" t="17171" r="21449" b="6007"/>
          <a:stretch/>
        </p:blipFill>
        <p:spPr>
          <a:xfrm>
            <a:off x="4988717" y="3013069"/>
            <a:ext cx="1411981" cy="1143008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1845445" y="6442093"/>
            <a:ext cx="8703493" cy="1052596"/>
          </a:xfrm>
          <a:prstGeom prst="rect">
            <a:avLst/>
          </a:prstGeom>
          <a:noFill/>
        </p:spPr>
        <p:txBody>
          <a:bodyPr lIns="128016" tIns="64008" rIns="128016" bIns="64008">
            <a:spAutoFit/>
          </a:bodyPr>
          <a:lstStyle/>
          <a:p>
            <a:pPr algn="ctr">
              <a:defRPr/>
            </a:pPr>
            <a:r>
              <a:rPr lang="ru-RU" sz="2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прогулке запустили в небо, изготовленных  из бумаги  голубей, прикрепленных к  </a:t>
            </a:r>
            <a:r>
              <a:rPr lang="ru-RU" sz="2000" b="1" dirty="0" err="1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гелевым</a:t>
            </a:r>
            <a:r>
              <a:rPr lang="ru-RU" sz="2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шарам. </a:t>
            </a:r>
          </a:p>
          <a:p>
            <a:pPr algn="ctr">
              <a:defRPr/>
            </a:pPr>
            <a:r>
              <a:rPr lang="ru-RU" sz="20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 почтили  память жертв ДТП.</a:t>
            </a:r>
          </a:p>
        </p:txBody>
      </p:sp>
      <p:pic>
        <p:nvPicPr>
          <p:cNvPr id="14346" name="Рисунок 13" descr="пдд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925" y="4527550"/>
            <a:ext cx="2928938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4" descr="пдд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30675" y="4370388"/>
            <a:ext cx="3219450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5" descr="пдд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6888" y="1727200"/>
            <a:ext cx="35528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916113" y="298450"/>
            <a:ext cx="86328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693" tIns="51846" rIns="103693" bIns="51846" anchor="ctr">
            <a:spAutoFit/>
          </a:bodyPr>
          <a:lstStyle/>
          <a:p>
            <a:pPr eaLnBrk="0" hangingPunct="0"/>
            <a:r>
              <a:rPr lang="ru-RU" b="1"/>
              <a:t>     Цель проекта: </a:t>
            </a:r>
          </a:p>
          <a:p>
            <a:pPr eaLnBrk="0" hangingPunct="0"/>
            <a:r>
              <a:rPr lang="ru-RU"/>
              <a:t>Формирование безопасного поведения у детей дошкольного возраста через ознакомление с правилами дорожного движения.</a:t>
            </a:r>
          </a:p>
          <a:p>
            <a:pPr eaLnBrk="0" hangingPunct="0"/>
            <a:endParaRPr lang="ru-RU"/>
          </a:p>
          <a:p>
            <a:pPr eaLnBrk="0" hangingPunct="0"/>
            <a:r>
              <a:rPr lang="ru-RU" b="1"/>
              <a:t>      Задачи проекта:</a:t>
            </a:r>
          </a:p>
          <a:p>
            <a:pPr eaLnBrk="0" hangingPunct="0"/>
            <a:r>
              <a:rPr lang="ru-RU"/>
              <a:t> 1. Формировать у детей  дошкольного возраста потребности усвоения правил дорожного и пешеходного движения на улице, дороге. </a:t>
            </a:r>
          </a:p>
          <a:p>
            <a:pPr eaLnBrk="0" hangingPunct="0"/>
            <a:r>
              <a:rPr lang="ru-RU"/>
              <a:t>2. Прививать детям практические навыки ориентирования в дорожно-транспортной ситуации, дорожных знаках, сигналах светофора, разметке дороги, через информативно-поисковую деятельность. </a:t>
            </a:r>
          </a:p>
          <a:p>
            <a:pPr eaLnBrk="0" hangingPunct="0"/>
            <a:r>
              <a:rPr lang="ru-RU"/>
              <a:t> 3. С помощью разнообразных методов и приемов оптимизировать работу с родителями детей дошкольного возраста для полноценного развития личности ребенка и закреплению знаний о правилах дорожного движения. </a:t>
            </a:r>
          </a:p>
          <a:p>
            <a:pPr eaLnBrk="0" hangingPunct="0"/>
            <a:r>
              <a:rPr lang="ru-RU"/>
              <a:t> 4. Создать условия для формирования социальных навыков и норм поведения на основе совместной деятельности с родителями и взаимной помощи. </a:t>
            </a:r>
          </a:p>
          <a:p>
            <a:pPr eaLnBrk="0" hangingPunct="0"/>
            <a:r>
              <a:rPr lang="ru-RU"/>
              <a:t>5. Развивать познавательный интерес, умение детей своевременно и самостоятельно указывать на проблемную ситуацию и делиться с окружающими людьми приобретенным опытом. </a:t>
            </a:r>
          </a:p>
          <a:p>
            <a:pPr eaLnBrk="0" hangingPunct="0"/>
            <a:r>
              <a:rPr lang="ru-RU"/>
              <a:t> 6. Активизировать работу по пропаганде правил дорожного движения и безопасного образа жизни среди детей, родителей, общественности. </a:t>
            </a:r>
          </a:p>
          <a:p>
            <a:pPr eaLnBrk="0" hangingPunct="0"/>
            <a:r>
              <a:rPr lang="ru-RU"/>
              <a:t> </a:t>
            </a:r>
            <a:r>
              <a:rPr lang="ru-RU" b="1"/>
              <a:t>Образовательные области</a:t>
            </a:r>
            <a:r>
              <a:rPr lang="ru-RU"/>
              <a:t>: познавательное развитие детей, направленное на удовлетворение социальных интересов, социально-коммуникативное,  физическое развитие.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2060575" y="441325"/>
            <a:ext cx="8488363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693" tIns="51846" rIns="103693" bIns="51846" anchor="ctr">
            <a:spAutoFit/>
          </a:bodyPr>
          <a:lstStyle/>
          <a:p>
            <a:pPr eaLnBrk="0" hangingPunct="0"/>
            <a:r>
              <a:rPr lang="ru-RU" sz="2000" b="1"/>
              <a:t>     Проблема</a:t>
            </a:r>
            <a:r>
              <a:rPr lang="ru-RU" b="1"/>
              <a:t>:</a:t>
            </a:r>
            <a:r>
              <a:rPr lang="ru-RU"/>
              <a:t> </a:t>
            </a:r>
          </a:p>
          <a:p>
            <a:pPr eaLnBrk="0" hangingPunct="0"/>
            <a:r>
              <a:rPr lang="ru-RU"/>
              <a:t>Ежегодно на дорогах нашей страны совершаются миллионы дорожно-транспортных происшествий, в результате которых тысячи детей погибают, десятки тысяч получают ранения и травмы. Часто виновниками дорожно-транспортных происшествий являются сами дети, которые играют вблизи дорог, переходят улицу в неположенном месте, неправильно входят в транспортные средства и выходят из них. </a:t>
            </a:r>
          </a:p>
          <a:p>
            <a:pPr eaLnBrk="0" hangingPunct="0"/>
            <a:r>
              <a:rPr lang="ru-RU"/>
              <a:t>Высокий уровень ДДТТ в России во многом обусловлен недостаточной организацией профилактики, воспитания, обучения дошкольников основам безопасного дорожного движения в детском саду и семье. Сами родители осознанно нарушают Правила дорожного движения при детях. </a:t>
            </a:r>
          </a:p>
          <a:p>
            <a:pPr eaLnBrk="0" hangingPunct="0"/>
            <a:endParaRPr lang="ru-RU"/>
          </a:p>
          <a:p>
            <a:pPr eaLnBrk="0" hangingPunct="0"/>
            <a:r>
              <a:rPr lang="ru-RU" sz="2000" b="1"/>
              <a:t>     Новизна:</a:t>
            </a:r>
            <a:r>
              <a:rPr lang="ru-RU"/>
              <a:t> </a:t>
            </a:r>
          </a:p>
          <a:p>
            <a:pPr eaLnBrk="0" hangingPunct="0"/>
            <a:r>
              <a:rPr lang="ru-RU"/>
              <a:t>Система деятельности ДОУ по овладению детьми базовыми правилами поведения на дороге, представленная в проекте, отражает творческие подходы к решению данной проблемы, представляет целенаправленную, спланированную работу всего коллектива образовательного учреждения. </a:t>
            </a:r>
          </a:p>
        </p:txBody>
      </p:sp>
      <p:pic>
        <p:nvPicPr>
          <p:cNvPr id="5123" name="Рисунок 2" descr="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2175" y="5441950"/>
            <a:ext cx="25542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45" y="0"/>
            <a:ext cx="10207294" cy="964642"/>
          </a:xfrm>
        </p:spPr>
        <p:txBody>
          <a:bodyPr/>
          <a:lstStyle/>
          <a:p>
            <a:pPr>
              <a:defRPr/>
            </a:pP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Учебно-методическое обеспечение</a:t>
            </a:r>
            <a:endParaRPr lang="ru-RU" sz="3600" dirty="0"/>
          </a:p>
        </p:txBody>
      </p:sp>
      <p:pic>
        <p:nvPicPr>
          <p:cNvPr id="6147" name="Рисунок 2" descr="20140410_1739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69381">
            <a:off x="1689100" y="1435100"/>
            <a:ext cx="1428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20140410_17395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828878">
            <a:off x="2703513" y="1011238"/>
            <a:ext cx="1428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20140410_17404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4875">
            <a:off x="4006850" y="838200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20140410_1741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2238" y="798513"/>
            <a:ext cx="1428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6" descr="20140410_17423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6032">
            <a:off x="6478588" y="984250"/>
            <a:ext cx="1428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7" descr="20140410_17432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63206">
            <a:off x="7591425" y="1131888"/>
            <a:ext cx="1428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Рисунок 8" descr="20140410_174407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40206">
            <a:off x="8497888" y="1589088"/>
            <a:ext cx="1428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Рисунок 9" descr="20140410_17445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59363" y="2727325"/>
            <a:ext cx="1428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Рисунок 10" descr="20140410_17481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244820">
            <a:off x="7573963" y="3275013"/>
            <a:ext cx="1428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Рисунок 11" descr="20140410_174548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532169">
            <a:off x="2698750" y="3082925"/>
            <a:ext cx="1428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12" descr="20140410_174635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11012">
            <a:off x="6294438" y="2909888"/>
            <a:ext cx="14287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Рисунок 13" descr="20140410_174730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564919">
            <a:off x="3851275" y="2830513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Рисунок 14" descr="20140410_175156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87863" y="4013200"/>
            <a:ext cx="2430462" cy="3449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60" name="Рисунок 15" descr="20140410_174950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01988" y="5584825"/>
            <a:ext cx="121443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Рисунок 16" descr="20140410_175301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30300" y="4370388"/>
            <a:ext cx="1252538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Рисунок 17" descr="20140410_175353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058988" y="5370513"/>
            <a:ext cx="12065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3" name="Рисунок 18" descr="20140410_175442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9132888" y="4727575"/>
            <a:ext cx="1147762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4" name="Рисунок 19" descr="20140410_175527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989888" y="5513388"/>
            <a:ext cx="1143000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5" name="Рисунок 20" descr="20140410_175103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61200" y="6013450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30999" y="1369995"/>
          <a:ext cx="957269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41645" y="-1"/>
            <a:ext cx="10207294" cy="12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693" tIns="51846" rIns="103693" bIns="51846" anchor="ctr"/>
          <a:lstStyle/>
          <a:p>
            <a:pPr algn="ctr" eaLnBrk="0" hangingPunct="0">
              <a:defRPr/>
            </a:pPr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ea typeface="+mj-ea"/>
                <a:cs typeface="+mj-cs"/>
              </a:rPr>
              <a:t>Темы НОД по ПДД :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7172" name="Рисунок 5" descr="DSC02033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8388" y="1155700"/>
            <a:ext cx="163988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1395" y="226987"/>
            <a:ext cx="6215106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Информационно-деловое оснащение ДОУ</a:t>
            </a:r>
            <a:endParaRPr lang="ru-RU" sz="3200" dirty="0"/>
          </a:p>
        </p:txBody>
      </p:sp>
      <p:pic>
        <p:nvPicPr>
          <p:cNvPr id="8195" name="Рисунок 4" descr="DSCN7707.jpg"/>
          <p:cNvPicPr>
            <a:picLocks noChangeAspect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987425" y="155575"/>
            <a:ext cx="2714625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DSCN78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6488" y="1298575"/>
            <a:ext cx="486251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6" descr="DSCN782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050" y="3411538"/>
            <a:ext cx="37147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Рисунок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3550" y="4799013"/>
            <a:ext cx="17922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9" descr="Рисунок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23895">
            <a:off x="6386513" y="4924425"/>
            <a:ext cx="1785937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10" descr="Рисунок3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67821">
            <a:off x="8394700" y="4949825"/>
            <a:ext cx="16256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8325" y="5299075"/>
            <a:ext cx="348773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3" descr="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300" y="1727200"/>
            <a:ext cx="3549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6" descr="стелаж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950" y="1441450"/>
            <a:ext cx="29146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7" descr="хол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3363" y="4513263"/>
            <a:ext cx="414496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2" descr="1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1613" y="1512888"/>
            <a:ext cx="31638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31263" y="198783"/>
            <a:ext cx="7215239" cy="1099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Создание предметно-развивающей среды в  ДОУ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фото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238" y="2798763"/>
            <a:ext cx="3008312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3" descr="фото3.jpg"/>
          <p:cNvPicPr>
            <a:picLocks noChangeAspect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7275513" y="2155825"/>
            <a:ext cx="29829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 descr="игры-Пдд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6363" y="1584325"/>
            <a:ext cx="2857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4925" y="4227513"/>
            <a:ext cx="3311525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6" descr="DSCN753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050" y="1298575"/>
            <a:ext cx="3143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31263" y="198783"/>
            <a:ext cx="7429552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Создание предметно-развивающей среды в группах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2833" y="155549"/>
            <a:ext cx="6643734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FEC5A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Непосредственно- образовательная деятельность</a:t>
            </a:r>
            <a:endParaRPr lang="ru-RU" sz="3200" dirty="0"/>
          </a:p>
        </p:txBody>
      </p:sp>
      <p:pic>
        <p:nvPicPr>
          <p:cNvPr id="11267" name="Рисунок 3" descr="фото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013" y="1870075"/>
            <a:ext cx="33337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 descr="DSC006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238" y="474027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DSC006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800" y="298450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DSC006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175" y="1798638"/>
            <a:ext cx="174466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30738" y="4227513"/>
            <a:ext cx="550227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rgbClr val="000000"/>
                </a:solidFill>
                <a:latin typeface="Calibri"/>
              </a:rPr>
              <a:t>Если ребёнку вовремя не дать специальных знаний и навыков, то дети будут действовать только в соответствии с присущими им возрастными психологическими особенностями, а значит, опасно, не контролируя своё поведение. Перед нами встаёт вопрос: как и чему учить детей? Какие знания и навыки им нужно привить? Ребёнка с детских лет следует учить, управлять своими желаниями, правильно относиться к понятиям "можно",  "надо", "нельзя". Это касается всех сфер жизни, в полной мере относится и к поведению на улице и дороге.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724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Тема Office</vt:lpstr>
      <vt:lpstr>Слайд 1</vt:lpstr>
      <vt:lpstr>Слайд 2</vt:lpstr>
      <vt:lpstr>Слайд 3</vt:lpstr>
      <vt:lpstr>Учебно-методическое обеспечение</vt:lpstr>
      <vt:lpstr>Слайд 5</vt:lpstr>
      <vt:lpstr>Слайд 6</vt:lpstr>
      <vt:lpstr>Слайд 7</vt:lpstr>
      <vt:lpstr>Слайд 8</vt:lpstr>
      <vt:lpstr>Слайд 9</vt:lpstr>
      <vt:lpstr>Слайд 10</vt:lpstr>
      <vt:lpstr>Досуговая  деятельность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115</cp:revision>
  <dcterms:created xsi:type="dcterms:W3CDTF">2011-01-05T10:28:03Z</dcterms:created>
  <dcterms:modified xsi:type="dcterms:W3CDTF">2014-04-22T12:11:48Z</dcterms:modified>
</cp:coreProperties>
</file>