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7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26368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МБДОУ №29 «Детский сад присмотра и оздоровления»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888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Роль семьи и детского сада в формировании здоровья детей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sz="2300" b="1" dirty="0" smtClean="0"/>
              <a:t>Воспитатель: Бойко Татьяна Юрьевна</a:t>
            </a:r>
          </a:p>
          <a:p>
            <a:pPr algn="ctr">
              <a:buNone/>
            </a:pPr>
            <a:endParaRPr lang="ru-RU" sz="2300" b="1" dirty="0" smtClean="0"/>
          </a:p>
          <a:p>
            <a:pPr algn="ctr">
              <a:buNone/>
            </a:pPr>
            <a:endParaRPr lang="ru-RU" sz="2300" b="1" dirty="0" smtClean="0"/>
          </a:p>
          <a:p>
            <a:pPr algn="ctr">
              <a:buNone/>
            </a:pPr>
            <a:r>
              <a:rPr lang="ru-RU" sz="1400" b="1" dirty="0" smtClean="0"/>
              <a:t>Кемерово,2014</a:t>
            </a:r>
          </a:p>
          <a:p>
            <a:endParaRPr lang="ru-RU" dirty="0"/>
          </a:p>
        </p:txBody>
      </p:sp>
      <p:pic>
        <p:nvPicPr>
          <p:cNvPr id="12" name="Picture 2" descr="C:\Users\Т.К\Desktop\фото презинтация\1111\SAM_2517(FILEminimizer)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692696"/>
            <a:ext cx="2705100" cy="20288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0312">
    <p:sndAc>
      <p:stSnd loop="1">
        <p:snd r:embed="rId3" name="vladimir-volodin-zakalyaysya-esli-hochesh-byt-zdorov-minu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632" y="0"/>
            <a:ext cx="912636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3568" y="274638"/>
            <a:ext cx="7848872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Самолёты загудели, Самолёты полетели. На полянку тихо сели, Да и снова полетели. </a:t>
            </a:r>
            <a:endParaRPr lang="ru-RU" sz="2800" dirty="0"/>
          </a:p>
        </p:txBody>
      </p:sp>
      <p:pic>
        <p:nvPicPr>
          <p:cNvPr id="6" name="Picture 3" descr="C:\Users\Т.К\Desktop\фото презинтация\1111\SAM_2520(FILEminimizer)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3360373" cy="2520280"/>
          </a:xfrm>
          <a:prstGeom prst="rect">
            <a:avLst/>
          </a:prstGeom>
          <a:noFill/>
        </p:spPr>
      </p:pic>
      <p:pic>
        <p:nvPicPr>
          <p:cNvPr id="7" name="Picture 4" descr="C:\Users\Т.К\Desktop\фото презинтация\1111\SAM_2521(FILEminimizer)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412776"/>
            <a:ext cx="3360374" cy="2520280"/>
          </a:xfrm>
          <a:prstGeom prst="rect">
            <a:avLst/>
          </a:prstGeom>
          <a:noFill/>
        </p:spPr>
      </p:pic>
      <p:pic>
        <p:nvPicPr>
          <p:cNvPr id="8" name="Picture 2" descr="C:\Users\Т.К\Desktop\фото презинтация\1111\SAM_2519(FILEminimizer)_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221088"/>
            <a:ext cx="3168352" cy="23762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20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2636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Очень важен спорт для всех. </a:t>
            </a:r>
            <a:br>
              <a:rPr lang="ru-RU" b="1" i="1" dirty="0" smtClean="0"/>
            </a:br>
            <a:r>
              <a:rPr lang="ru-RU" b="1" i="1" dirty="0" smtClean="0"/>
              <a:t>Он - здоровье и успех.</a:t>
            </a:r>
            <a:endParaRPr lang="ru-RU" dirty="0"/>
          </a:p>
        </p:txBody>
      </p:sp>
      <p:pic>
        <p:nvPicPr>
          <p:cNvPr id="6" name="Picture 2" descr="C:\Users\Т.К\Desktop\фото презинтация\1111\SAM_3463(FILEminimizer)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540" y="1628800"/>
            <a:ext cx="3456384" cy="2592288"/>
          </a:xfrm>
          <a:prstGeom prst="rect">
            <a:avLst/>
          </a:prstGeom>
          <a:noFill/>
        </p:spPr>
      </p:pic>
      <p:pic>
        <p:nvPicPr>
          <p:cNvPr id="7" name="Picture 3" descr="C:\Users\Т.К\Desktop\фото презинтация\1111\SAM_3464(FILEminimizer)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628800"/>
            <a:ext cx="3384375" cy="2538281"/>
          </a:xfrm>
          <a:prstGeom prst="rect">
            <a:avLst/>
          </a:prstGeom>
          <a:noFill/>
        </p:spPr>
      </p:pic>
      <p:pic>
        <p:nvPicPr>
          <p:cNvPr id="8" name="Picture 4" descr="C:\Users\Т.К\Desktop\фото презинтация\1111\SAM_3465(FILEminimizer)_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509120"/>
            <a:ext cx="2705100" cy="20288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11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2636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Праздник спортивный гордо</a:t>
            </a:r>
            <a:br>
              <a:rPr lang="ru-RU" b="1" i="1" dirty="0" smtClean="0"/>
            </a:br>
            <a:r>
              <a:rPr lang="ru-RU" b="1" i="1" dirty="0" smtClean="0"/>
              <a:t>вступает в свои права</a:t>
            </a:r>
            <a:br>
              <a:rPr lang="ru-RU" b="1" i="1" dirty="0" smtClean="0"/>
            </a:br>
            <a:r>
              <a:rPr lang="ru-RU" b="1" i="1" dirty="0" smtClean="0"/>
              <a:t>Солнцем улыбки доброй</a:t>
            </a:r>
            <a:br>
              <a:rPr lang="ru-RU" b="1" i="1" dirty="0" smtClean="0"/>
            </a:br>
            <a:r>
              <a:rPr lang="ru-RU" b="1" i="1" dirty="0" smtClean="0"/>
              <a:t>Встречает его детвора</a:t>
            </a:r>
            <a:endParaRPr lang="ru-RU" dirty="0"/>
          </a:p>
        </p:txBody>
      </p:sp>
      <p:pic>
        <p:nvPicPr>
          <p:cNvPr id="5" name="Picture 4" descr="IMG_03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412776"/>
            <a:ext cx="1498600" cy="2189162"/>
          </a:xfrm>
          <a:prstGeom prst="rect">
            <a:avLst/>
          </a:prstGeom>
          <a:noFill/>
        </p:spPr>
      </p:pic>
      <p:pic>
        <p:nvPicPr>
          <p:cNvPr id="6" name="Picture 3" descr="C:\Users\Т.К\Desktop\фото презинтация\1111\DSCF4195(FILEminimizer)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92155">
            <a:off x="337139" y="1344977"/>
            <a:ext cx="3168352" cy="2376264"/>
          </a:xfrm>
          <a:prstGeom prst="rect">
            <a:avLst/>
          </a:prstGeom>
          <a:noFill/>
        </p:spPr>
      </p:pic>
      <p:pic>
        <p:nvPicPr>
          <p:cNvPr id="7" name="Picture 4" descr="C:\Users\Т.К\Desktop\фото презинтация\1111\IMG_0305(FILEminimizer)_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92440">
            <a:off x="5868144" y="1412776"/>
            <a:ext cx="3026273" cy="2376264"/>
          </a:xfrm>
          <a:prstGeom prst="rect">
            <a:avLst/>
          </a:prstGeom>
          <a:noFill/>
        </p:spPr>
      </p:pic>
      <p:pic>
        <p:nvPicPr>
          <p:cNvPr id="8" name="Picture 5" descr="C:\Users\Т.К\Desktop\фото презинтация\1111\IMG_0320(FILEminimizer)_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16392">
            <a:off x="693924" y="3932199"/>
            <a:ext cx="3240360" cy="2430270"/>
          </a:xfrm>
          <a:prstGeom prst="rect">
            <a:avLst/>
          </a:prstGeom>
          <a:noFill/>
        </p:spPr>
      </p:pic>
      <p:pic>
        <p:nvPicPr>
          <p:cNvPr id="10" name="Picture 2" descr="C:\Users\Т.К\Desktop\фото презинтация\1111\SAM_2499(FILEminimizer)_thum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86446">
            <a:off x="5387948" y="4025477"/>
            <a:ext cx="2976331" cy="22322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22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2636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6064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Спорт для жизни очень важен.</a:t>
            </a:r>
            <a:br>
              <a:rPr lang="ru-RU" b="1" i="1" dirty="0" smtClean="0"/>
            </a:br>
            <a:r>
              <a:rPr lang="ru-RU" b="1" i="1" dirty="0" smtClean="0"/>
              <a:t>Он здоровье всем дает.</a:t>
            </a:r>
            <a:br>
              <a:rPr lang="ru-RU" b="1" i="1" dirty="0" smtClean="0"/>
            </a:br>
            <a:r>
              <a:rPr lang="ru-RU" b="1" i="1" dirty="0" smtClean="0"/>
              <a:t>На уроке физкультуры</a:t>
            </a:r>
            <a:br>
              <a:rPr lang="ru-RU" b="1" i="1" dirty="0" smtClean="0"/>
            </a:br>
            <a:r>
              <a:rPr lang="ru-RU" b="1" i="1" dirty="0" smtClean="0"/>
              <a:t>Узнаем мы про него.</a:t>
            </a:r>
            <a:endParaRPr lang="ru-RU" b="1" i="1" dirty="0"/>
          </a:p>
        </p:txBody>
      </p:sp>
      <p:pic>
        <p:nvPicPr>
          <p:cNvPr id="4" name="Picture 2" descr="C:\Users\Т.К\Desktop\фото презинтация\1111\SAM_3022 - копия(FILEminimizer)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2683566" cy="3528392"/>
          </a:xfrm>
          <a:prstGeom prst="rect">
            <a:avLst/>
          </a:prstGeom>
          <a:noFill/>
        </p:spPr>
      </p:pic>
      <p:pic>
        <p:nvPicPr>
          <p:cNvPr id="5" name="Picture 3" descr="C:\Users\Т.К\Desktop\фото презинтация\1111\SAM_3028(FILEminimizer)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204864"/>
            <a:ext cx="3168352" cy="2376264"/>
          </a:xfrm>
          <a:prstGeom prst="rect">
            <a:avLst/>
          </a:prstGeom>
          <a:noFill/>
        </p:spPr>
      </p:pic>
      <p:pic>
        <p:nvPicPr>
          <p:cNvPr id="6" name="Picture 4" descr="C:\Users\Т.К\Desktop\фото презинтация\1111\SAM_3042(FILEminimizer)_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212976"/>
            <a:ext cx="1685925" cy="27051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64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2636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Раз, два, три, четыре, пять</a:t>
            </a:r>
            <a:br>
              <a:rPr lang="ru-RU" b="1" i="1" dirty="0" smtClean="0"/>
            </a:br>
            <a:r>
              <a:rPr lang="ru-RU" b="1" i="1" dirty="0" smtClean="0"/>
              <a:t>вышли детки погулять</a:t>
            </a:r>
            <a:endParaRPr lang="ru-RU" dirty="0"/>
          </a:p>
        </p:txBody>
      </p:sp>
      <p:pic>
        <p:nvPicPr>
          <p:cNvPr id="5" name="Picture 2" descr="C:\Users\Т.К\Desktop\фото презинтация\1111\SAM_3462(FILEminimizer)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3552395" cy="2664296"/>
          </a:xfrm>
          <a:prstGeom prst="rect">
            <a:avLst/>
          </a:prstGeom>
          <a:noFill/>
        </p:spPr>
      </p:pic>
      <p:pic>
        <p:nvPicPr>
          <p:cNvPr id="6" name="Picture 5" descr="C:\Users\Т.К\Desktop\фото презинтация\SAM_28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556792"/>
            <a:ext cx="3552395" cy="2664296"/>
          </a:xfrm>
          <a:prstGeom prst="rect">
            <a:avLst/>
          </a:prstGeom>
          <a:noFill/>
        </p:spPr>
      </p:pic>
      <p:pic>
        <p:nvPicPr>
          <p:cNvPr id="7" name="Picture 6" descr="C:\Users\Т.К\Desktop\фото презинтация\1111\SAM_3457(FILEminimizer)_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861048"/>
            <a:ext cx="2028825" cy="27051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2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2636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Выводы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При соблюдении полноценного режима питания, санитарно-гигиенических правил, проведения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физкультурно-оздоровиьтельных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мероприятий возможно воспитание здоровых, активных детей.</a:t>
            </a:r>
          </a:p>
          <a:p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Кроме того необходима постоянная работа с родителями по формированию здорового образа жизни в семье.</a:t>
            </a:r>
          </a:p>
          <a:p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Родители должны участвовать в полноценном  физическом развитии ребенка с целью сохранения и укрепления здоровья малыша.</a:t>
            </a:r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Click="0" advTm="262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2636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270892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73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2636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движении!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Жан-Жак Руссо</a:t>
            </a:r>
          </a:p>
          <a:p>
            <a:pPr algn="r"/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Click="0" advTm="140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2636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dirty="0" smtClean="0"/>
              <a:t>Полноценное воспитание дошкольника происходит в условиях тесного сотрудничества семьи и дошкольного учреждения. 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Click="0" advTm="9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2636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Организация работы по обеспечению физкультурно-оздоровительной деятельности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Система организации работы  группе включает следующие элементы: </a:t>
            </a:r>
          </a:p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Организация питания;</a:t>
            </a:r>
          </a:p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Организация сна;</a:t>
            </a:r>
          </a:p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Процедуры закаливания;</a:t>
            </a:r>
          </a:p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Анализ заболеваемости.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Click="0" advTm="20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2636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Организация работы по обеспечению физкультурно-оздоровительной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В группе организованно 4-х разовое питание (завтрак, обед, полдник, ужин).</a:t>
            </a:r>
          </a:p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Сон (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тихий час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 организован с 13.00 до 15.00</a:t>
            </a:r>
          </a:p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Процедуры закаливания включают в себя: зарядку, бодрящую гимнастику, </a:t>
            </a:r>
            <a:r>
              <a:rPr lang="ru-RU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физминутки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на занятиях, подвижные игры на свежем воздухе, занятия на физкультуре</a:t>
            </a:r>
          </a:p>
          <a:p>
            <a:pPr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Выше перечисленные факторы влияют на снижение уровня заболеваемости среди детей в группе.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Click="0" advTm="315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26368" cy="6858000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3059832" y="404664"/>
            <a:ext cx="2952328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Требования к воспитателю</a:t>
            </a:r>
            <a:endParaRPr lang="ru-RU" sz="28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691680" y="2636912"/>
            <a:ext cx="2232248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Организует самостоятельную двигательную деятельность детей в группе и на прогулке</a:t>
            </a:r>
            <a:endParaRPr lang="ru-RU" sz="14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39552" y="4653136"/>
            <a:ext cx="3384376" cy="18722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Планирует, проводит и анализирует физкультурно-оздоровительные мероприятия в режиме дня (утренняя гимнастика, физкультминутка, подвижные игры между занятиями и на улице, бодрящая гимнастика).</a:t>
            </a:r>
            <a:endParaRPr lang="ru-RU" sz="1200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076056" y="2564904"/>
            <a:ext cx="2232248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Создаёт условия в группе для самостоятельной двигательной деятельности детей.</a:t>
            </a:r>
            <a:endParaRPr lang="ru-RU" sz="1400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148064" y="4509120"/>
            <a:ext cx="3528392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Взаимодействует с медицинской сестрой, инструктором по физическому воспитанию, специалистами и родителями по вопросам физического развития детей.</a:t>
            </a:r>
            <a:endParaRPr lang="ru-RU" sz="1200" dirty="0"/>
          </a:p>
        </p:txBody>
      </p:sp>
    </p:spTree>
    <p:custDataLst>
      <p:tags r:id="rId1"/>
    </p:custDataLst>
  </p:cSld>
  <p:clrMapOvr>
    <a:masterClrMapping/>
  </p:clrMapOvr>
  <p:transition spd="slow" advClick="0" advTm="26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2636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99592" y="274638"/>
            <a:ext cx="733000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План проведения мероприятий </a:t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 родителями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411760" y="2924944"/>
            <a:ext cx="42267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Физкультурно-оздоровительная деятельность 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детского сада  и родителей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 rot="20088564">
            <a:off x="351526" y="2380101"/>
            <a:ext cx="2088232" cy="10584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Анкетирование родителей: «Какое место  занимает физкультура в вашей семье» 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2411760" y="1772816"/>
            <a:ext cx="2016224" cy="10584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Консультация для родителей: «Как укрепить здоровье ребенка» 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644008" y="1772816"/>
            <a:ext cx="2016224" cy="10584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Физкультурный праздник: «День здоровья»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 rot="1574479">
            <a:off x="6650021" y="2436129"/>
            <a:ext cx="1944216" cy="10584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Информация для родителей: «Как помочь ребенку быть здоровым»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3491880" y="4869160"/>
            <a:ext cx="2282552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Рекомендации мед. работника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76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2636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11560" y="620713"/>
            <a:ext cx="7618040" cy="79692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Раз, два, три, четыре, пять –</a:t>
            </a:r>
            <a:br>
              <a:rPr lang="ru-RU" sz="2000" b="1" dirty="0" smtClean="0"/>
            </a:br>
            <a:r>
              <a:rPr lang="ru-RU" sz="2000" b="1" dirty="0" smtClean="0"/>
              <a:t>Начинаем мы вставать.</a:t>
            </a:r>
            <a:br>
              <a:rPr lang="ru-RU" sz="2000" b="1" dirty="0" smtClean="0"/>
            </a:br>
            <a:r>
              <a:rPr lang="ru-RU" sz="2000" b="1" dirty="0" smtClean="0"/>
              <a:t>Ну-ка, быстро – не ленись,</a:t>
            </a:r>
            <a:br>
              <a:rPr lang="ru-RU" sz="2000" b="1" dirty="0" smtClean="0"/>
            </a:br>
            <a:r>
              <a:rPr lang="ru-RU" sz="2000" b="1" dirty="0" smtClean="0"/>
              <a:t>На зарядку становись!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Picture 3" descr="C:\Users\Т.К\Desktop\фото презинтация\1111\DSCF4153(FILEminimizer)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16832"/>
            <a:ext cx="3606800" cy="2705100"/>
          </a:xfrm>
          <a:prstGeom prst="rect">
            <a:avLst/>
          </a:prstGeom>
          <a:noFill/>
        </p:spPr>
      </p:pic>
      <p:pic>
        <p:nvPicPr>
          <p:cNvPr id="6" name="Picture 2" descr="C:\Users\Т.К\Desktop\фото презинтация\1111\DSCF4161(FILEminimizer)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852936"/>
            <a:ext cx="3606800" cy="2984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4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.К\Desktop\фоны\4ff5fca2d975e_512xau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26368" cy="6858000"/>
          </a:xfrm>
          <a:prstGeom prst="rect">
            <a:avLst/>
          </a:prstGeom>
          <a:noFill/>
        </p:spPr>
      </p:pic>
      <p:pic>
        <p:nvPicPr>
          <p:cNvPr id="3" name="Picture 2" descr="C:\Users\Т.К\Desktop\фото презинтация\1111\SAM_2250(FILEminimizer)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5" y="1268760"/>
            <a:ext cx="3552395" cy="2664296"/>
          </a:xfrm>
          <a:prstGeom prst="rect">
            <a:avLst/>
          </a:prstGeom>
          <a:noFill/>
        </p:spPr>
      </p:pic>
      <p:pic>
        <p:nvPicPr>
          <p:cNvPr id="4" name="Picture 3" descr="C:\Users\Т.К\Desktop\фото презинтация\1111\SAM_3018(FILEminimizer)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060848"/>
            <a:ext cx="3312368" cy="24842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86916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Кто хочет сильным стать и ловким,</a:t>
            </a:r>
            <a:br>
              <a:rPr lang="ru-RU" sz="32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спешит в спортзал на тренировки</a:t>
            </a:r>
            <a:r>
              <a:rPr lang="ru-RU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3200" dirty="0" smtClean="0"/>
          </a:p>
        </p:txBody>
      </p:sp>
    </p:spTree>
    <p:custDataLst>
      <p:tags r:id="rId1"/>
    </p:custDataLst>
  </p:cSld>
  <p:clrMapOvr>
    <a:masterClrMapping/>
  </p:clrMapOvr>
  <p:transition spd="slow" advClick="0" advTm="137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1|2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9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5|2.4|2.1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|2.2|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|1.9|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|6.8|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7|3.6|2.5|2.6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4|3.9|4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4.1|4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4|2.7|9.1|8.7|6.7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2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381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МБДОУ №29 «Детский сад присмотра и оздоровления» </vt:lpstr>
      <vt:lpstr>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движении!</vt:lpstr>
      <vt:lpstr>Полноценное воспитание дошкольника происходит в условиях тесного сотрудничества семьи и дошкольного учреждения. </vt:lpstr>
      <vt:lpstr>Организация работы по обеспечению физкультурно-оздоровительной деятельности </vt:lpstr>
      <vt:lpstr>Организация работы по обеспечению физкультурно-оздоровительной деятельности </vt:lpstr>
      <vt:lpstr>Слайд 6</vt:lpstr>
      <vt:lpstr>План проведения мероприятий  с родителями</vt:lpstr>
      <vt:lpstr>Раз, два, три, четыре, пять – Начинаем мы вставать. Ну-ка, быстро – не ленись, На зарядку становись! </vt:lpstr>
      <vt:lpstr>Слайд 9</vt:lpstr>
      <vt:lpstr>Самолёты загудели, Самолёты полетели. На полянку тихо сели, Да и снова полетели. </vt:lpstr>
      <vt:lpstr>Очень важен спорт для всех.  Он - здоровье и успех.</vt:lpstr>
      <vt:lpstr>Слайд 12</vt:lpstr>
      <vt:lpstr>Слайд 13</vt:lpstr>
      <vt:lpstr>Раз, два, три, четыре, пять вышли детки погулять</vt:lpstr>
      <vt:lpstr>Выводы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Т.К</dc:creator>
  <cp:lastModifiedBy>Т.К</cp:lastModifiedBy>
  <cp:revision>15</cp:revision>
  <dcterms:created xsi:type="dcterms:W3CDTF">2014-04-24T13:59:38Z</dcterms:created>
  <dcterms:modified xsi:type="dcterms:W3CDTF">2014-04-25T13:22:53Z</dcterms:modified>
</cp:coreProperties>
</file>