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86" r:id="rId4"/>
    <p:sldId id="287" r:id="rId5"/>
    <p:sldId id="288" r:id="rId6"/>
    <p:sldId id="290" r:id="rId7"/>
    <p:sldId id="278" r:id="rId8"/>
    <p:sldId id="274" r:id="rId9"/>
    <p:sldId id="275" r:id="rId10"/>
    <p:sldId id="276" r:id="rId11"/>
    <p:sldId id="277" r:id="rId12"/>
    <p:sldId id="279" r:id="rId13"/>
    <p:sldId id="281" r:id="rId14"/>
    <p:sldId id="292" r:id="rId15"/>
    <p:sldId id="291" r:id="rId16"/>
    <p:sldId id="293" r:id="rId17"/>
    <p:sldId id="297" r:id="rId18"/>
    <p:sldId id="296" r:id="rId19"/>
    <p:sldId id="295" r:id="rId20"/>
    <p:sldId id="299" r:id="rId21"/>
    <p:sldId id="298" r:id="rId22"/>
    <p:sldId id="294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198F-0DD3-49F1-B541-F007407A65B9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F341AA-6BE6-4DD3-8294-56AAA975B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2FBC-FAF3-4FA7-8B22-AACB2FADE585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D600-D3CE-4622-B570-DD90DA84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0445-BC0B-47EF-87A5-F729CC71D0A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8E9B-84CD-4E01-AEF0-0D02AFEF7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3BBD-6F12-449D-9A5C-FC821554C3C5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BDE4-5AC9-4C79-B8A7-C5CD8D26E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7516-C72C-4159-A38B-60A38528903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525E-3FBC-4DC3-8BAF-E97DE45AA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9254-FD0C-4502-8820-8E217496F9F1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66D8-760B-48DD-9A57-A289FE4D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8768-DAEF-4B40-A097-5F0018C5E107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FA0A-7937-4283-91EA-8A1CC1B32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0269-9A4D-44CA-86AD-4AD15433547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F7E-DE7F-4D27-A97F-144524017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ACAF-2033-43AC-AB7E-A83AFE0F8C5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1631-A63D-4989-B852-7531D5B58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7E82-6FE8-4C49-9178-8CC585D5CD7B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5F04-A8E8-465F-8FA0-7054B9A1A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9BFD-2804-4FB2-8F3D-9088AD166630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2098-85AC-41B6-AAC3-786B6AFA1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55976BF-CFEE-4962-9C5D-9047D4ED4E66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51C99D7-9E00-499C-8429-78C05811E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87450" y="333375"/>
            <a:ext cx="6551613" cy="647700"/>
          </a:xfrm>
        </p:spPr>
        <p:txBody>
          <a:bodyPr/>
          <a:lstStyle/>
          <a:p>
            <a:pPr algn="r" eaLnBrk="1" hangingPunct="1"/>
            <a:r>
              <a:rPr lang="ru-RU" sz="2000" smtClean="0"/>
              <a:t>Урок обучения грамоте</a:t>
            </a:r>
            <a:r>
              <a:rPr lang="en-US" sz="2000" smtClean="0"/>
              <a:t>              </a:t>
            </a:r>
            <a:r>
              <a:rPr lang="ru-RU" sz="2000" smtClean="0"/>
              <a:t>1 класс </a:t>
            </a:r>
          </a:p>
        </p:txBody>
      </p:sp>
      <p:sp>
        <p:nvSpPr>
          <p:cNvPr id="13315" name="Заголовок 1"/>
          <p:cNvSpPr>
            <a:spLocks/>
          </p:cNvSpPr>
          <p:nvPr/>
        </p:nvSpPr>
        <p:spPr bwMode="auto">
          <a:xfrm>
            <a:off x="1692275" y="2060575"/>
            <a:ext cx="61928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9600" b="1"/>
              <a:t>Буквы Тт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C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C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1247775" cy="188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2482850" y="1628775"/>
            <a:ext cx="1247775" cy="188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 rot="10800000">
            <a:off x="2482850" y="3068638"/>
            <a:ext cx="2520950" cy="1131887"/>
          </a:xfrm>
          <a:custGeom>
            <a:avLst/>
            <a:gdLst>
              <a:gd name="T0" fmla="*/ 1260475 w 21600"/>
              <a:gd name="T1" fmla="*/ 0 h 21600"/>
              <a:gd name="T2" fmla="*/ 71077 w 21600"/>
              <a:gd name="T3" fmla="*/ 510030 h 21600"/>
              <a:gd name="T4" fmla="*/ 1260475 w 21600"/>
              <a:gd name="T5" fmla="*/ 58114 h 21600"/>
              <a:gd name="T6" fmla="*/ 2449873 w 21600"/>
              <a:gd name="T7" fmla="*/ 51003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3922713" y="1628775"/>
            <a:ext cx="1346200" cy="185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5940425" y="37893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90" grpId="0" animBg="1"/>
      <p:bldP spid="41991" grpId="0" animBg="1"/>
      <p:bldP spid="41993" grpId="0" animBg="1"/>
      <p:bldP spid="419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5364163" y="1557338"/>
            <a:ext cx="134620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6948488" y="1557338"/>
            <a:ext cx="1247775" cy="188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2339975" y="1557338"/>
            <a:ext cx="134620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 rot="10800000">
            <a:off x="4067175" y="2997200"/>
            <a:ext cx="2760663" cy="1131888"/>
          </a:xfrm>
          <a:custGeom>
            <a:avLst/>
            <a:gdLst>
              <a:gd name="T0" fmla="*/ 1380332 w 21600"/>
              <a:gd name="T1" fmla="*/ 0 h 21600"/>
              <a:gd name="T2" fmla="*/ 77835 w 21600"/>
              <a:gd name="T3" fmla="*/ 510031 h 21600"/>
              <a:gd name="T4" fmla="*/ 1380332 w 21600"/>
              <a:gd name="T5" fmla="*/ 58114 h 21600"/>
              <a:gd name="T6" fmla="*/ 2682828 w 21600"/>
              <a:gd name="T7" fmla="*/ 5100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1114425" y="1557338"/>
            <a:ext cx="1247775" cy="188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 rot="10800000">
            <a:off x="1114425" y="2997200"/>
            <a:ext cx="2520950" cy="1131888"/>
          </a:xfrm>
          <a:custGeom>
            <a:avLst/>
            <a:gdLst>
              <a:gd name="T0" fmla="*/ 1260475 w 21600"/>
              <a:gd name="T1" fmla="*/ 0 h 21600"/>
              <a:gd name="T2" fmla="*/ 71077 w 21600"/>
              <a:gd name="T3" fmla="*/ 510031 h 21600"/>
              <a:gd name="T4" fmla="*/ 1260475 w 21600"/>
              <a:gd name="T5" fmla="*/ 58114 h 21600"/>
              <a:gd name="T6" fmla="*/ 2449873 w 21600"/>
              <a:gd name="T7" fmla="*/ 5100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2916238" y="908050"/>
            <a:ext cx="306387" cy="460375"/>
          </a:xfrm>
          <a:prstGeom prst="parallelogram">
            <a:avLst>
              <a:gd name="adj" fmla="val 645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7380288" y="35734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WordArt 11"/>
          <p:cNvSpPr>
            <a:spLocks noChangeArrowheads="1" noChangeShapeType="1" noTextEdit="1"/>
          </p:cNvSpPr>
          <p:nvPr/>
        </p:nvSpPr>
        <p:spPr bwMode="auto">
          <a:xfrm>
            <a:off x="3924300" y="1557338"/>
            <a:ext cx="1247775" cy="188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/>
      <p:bldP spid="58372" grpId="0" animBg="1"/>
      <p:bldP spid="58373" grpId="0" animBg="1"/>
      <p:bldP spid="58374" grpId="0" animBg="1"/>
      <p:bldP spid="58375" grpId="0" animBg="1"/>
      <p:bldP spid="58376" grpId="0" animBg="1"/>
      <p:bldP spid="58378" grpId="0" animBg="1"/>
      <p:bldP spid="58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6804025" y="1628775"/>
            <a:ext cx="1346200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1247775" cy="188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971550" y="1628775"/>
            <a:ext cx="1346200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 rot="10800000">
            <a:off x="5435600" y="3068638"/>
            <a:ext cx="2760663" cy="1131887"/>
          </a:xfrm>
          <a:custGeom>
            <a:avLst/>
            <a:gdLst>
              <a:gd name="T0" fmla="*/ 1380332 w 21600"/>
              <a:gd name="T1" fmla="*/ 0 h 21600"/>
              <a:gd name="T2" fmla="*/ 77835 w 21600"/>
              <a:gd name="T3" fmla="*/ 510030 h 21600"/>
              <a:gd name="T4" fmla="*/ 1380332 w 21600"/>
              <a:gd name="T5" fmla="*/ 58114 h 21600"/>
              <a:gd name="T6" fmla="*/ 2682828 w 21600"/>
              <a:gd name="T7" fmla="*/ 51003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2482850" y="1628775"/>
            <a:ext cx="1247775" cy="188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 rot="10800000">
            <a:off x="2482850" y="3068638"/>
            <a:ext cx="2520950" cy="1131887"/>
          </a:xfrm>
          <a:custGeom>
            <a:avLst/>
            <a:gdLst>
              <a:gd name="T0" fmla="*/ 1260475 w 21600"/>
              <a:gd name="T1" fmla="*/ 0 h 21600"/>
              <a:gd name="T2" fmla="*/ 71077 w 21600"/>
              <a:gd name="T3" fmla="*/ 510030 h 21600"/>
              <a:gd name="T4" fmla="*/ 1260475 w 21600"/>
              <a:gd name="T5" fmla="*/ 58114 h 21600"/>
              <a:gd name="T6" fmla="*/ 2449873 w 21600"/>
              <a:gd name="T7" fmla="*/ 51003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1619250" y="909638"/>
            <a:ext cx="306388" cy="460375"/>
          </a:xfrm>
          <a:prstGeom prst="parallelogram">
            <a:avLst>
              <a:gd name="adj" fmla="val 645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3922713" y="1628775"/>
            <a:ext cx="1346200" cy="185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1547813" y="37179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  <p:bldP spid="57348" grpId="0" animBg="1"/>
      <p:bldP spid="57349" grpId="0" animBg="1"/>
      <p:bldP spid="57350" grpId="0" animBg="1"/>
      <p:bldP spid="57351" grpId="0" animBg="1"/>
      <p:bldP spid="57352" grpId="0" animBg="1"/>
      <p:bldP spid="57353" grpId="0" animBg="1"/>
      <p:bldP spid="573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7597775" y="1628775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6229350" y="1628775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765300" y="1628775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 rot="10800000">
            <a:off x="6443663" y="2997200"/>
            <a:ext cx="2449512" cy="936625"/>
          </a:xfrm>
          <a:custGeom>
            <a:avLst/>
            <a:gdLst>
              <a:gd name="T0" fmla="*/ 1224756 w 21600"/>
              <a:gd name="T1" fmla="*/ 0 h 21600"/>
              <a:gd name="T2" fmla="*/ 69063 w 21600"/>
              <a:gd name="T3" fmla="*/ 422045 h 21600"/>
              <a:gd name="T4" fmla="*/ 1224756 w 21600"/>
              <a:gd name="T5" fmla="*/ 48089 h 21600"/>
              <a:gd name="T6" fmla="*/ 2380449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3276600" y="1628775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 rot="10800000">
            <a:off x="323850" y="2997200"/>
            <a:ext cx="2519363" cy="936625"/>
          </a:xfrm>
          <a:custGeom>
            <a:avLst/>
            <a:gdLst>
              <a:gd name="T0" fmla="*/ 1259682 w 21600"/>
              <a:gd name="T1" fmla="*/ 0 h 21600"/>
              <a:gd name="T2" fmla="*/ 71032 w 21600"/>
              <a:gd name="T3" fmla="*/ 422045 h 21600"/>
              <a:gd name="T4" fmla="*/ 1259682 w 21600"/>
              <a:gd name="T5" fmla="*/ 48089 h 21600"/>
              <a:gd name="T6" fmla="*/ 2448331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5365750" y="836613"/>
            <a:ext cx="271463" cy="381000"/>
          </a:xfrm>
          <a:prstGeom prst="parallelogram">
            <a:avLst>
              <a:gd name="adj" fmla="val 645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4716463" y="1628775"/>
            <a:ext cx="1193800" cy="153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59403" name="WordArt 11"/>
          <p:cNvSpPr>
            <a:spLocks noChangeArrowheads="1" noChangeShapeType="1" noTextEdit="1"/>
          </p:cNvSpPr>
          <p:nvPr/>
        </p:nvSpPr>
        <p:spPr bwMode="auto">
          <a:xfrm>
            <a:off x="323850" y="1196975"/>
            <a:ext cx="1223963" cy="197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 rot="10800000">
            <a:off x="3276600" y="2997200"/>
            <a:ext cx="2519363" cy="936625"/>
          </a:xfrm>
          <a:custGeom>
            <a:avLst/>
            <a:gdLst>
              <a:gd name="T0" fmla="*/ 1259682 w 21600"/>
              <a:gd name="T1" fmla="*/ 0 h 21600"/>
              <a:gd name="T2" fmla="*/ 71032 w 21600"/>
              <a:gd name="T3" fmla="*/ 422045 h 21600"/>
              <a:gd name="T4" fmla="*/ 1259682 w 21600"/>
              <a:gd name="T5" fmla="*/ 48089 h 21600"/>
              <a:gd name="T6" fmla="*/ 2448331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3" grpId="0" animBg="1"/>
      <p:bldP spid="594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7451725" y="792163"/>
            <a:ext cx="1366838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6229350" y="792163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765300" y="792163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 rot="10800000">
            <a:off x="6443663" y="1989138"/>
            <a:ext cx="2449512" cy="936625"/>
          </a:xfrm>
          <a:custGeom>
            <a:avLst/>
            <a:gdLst>
              <a:gd name="T0" fmla="*/ 1224756 w 21600"/>
              <a:gd name="T1" fmla="*/ 0 h 21600"/>
              <a:gd name="T2" fmla="*/ 69063 w 21600"/>
              <a:gd name="T3" fmla="*/ 422045 h 21600"/>
              <a:gd name="T4" fmla="*/ 1224756 w 21600"/>
              <a:gd name="T5" fmla="*/ 48089 h 21600"/>
              <a:gd name="T6" fmla="*/ 2380449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3276600" y="792163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 rot="10800000">
            <a:off x="323850" y="1989138"/>
            <a:ext cx="2519363" cy="936625"/>
          </a:xfrm>
          <a:custGeom>
            <a:avLst/>
            <a:gdLst>
              <a:gd name="T0" fmla="*/ 1259682 w 21600"/>
              <a:gd name="T1" fmla="*/ 0 h 21600"/>
              <a:gd name="T2" fmla="*/ 71032 w 21600"/>
              <a:gd name="T3" fmla="*/ 422045 h 21600"/>
              <a:gd name="T4" fmla="*/ 1259682 w 21600"/>
              <a:gd name="T5" fmla="*/ 48089 h 21600"/>
              <a:gd name="T6" fmla="*/ 2448331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5364163" y="260350"/>
            <a:ext cx="271462" cy="381000"/>
          </a:xfrm>
          <a:prstGeom prst="parallelogram">
            <a:avLst>
              <a:gd name="adj" fmla="val 645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5" name="WordArt 9"/>
          <p:cNvSpPr>
            <a:spLocks noChangeArrowheads="1" noChangeShapeType="1" noTextEdit="1"/>
          </p:cNvSpPr>
          <p:nvPr/>
        </p:nvSpPr>
        <p:spPr bwMode="auto">
          <a:xfrm>
            <a:off x="4716463" y="792163"/>
            <a:ext cx="1193800" cy="153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5546" name="WordArt 10"/>
          <p:cNvSpPr>
            <a:spLocks noChangeArrowheads="1" noChangeShapeType="1" noTextEdit="1"/>
          </p:cNvSpPr>
          <p:nvPr/>
        </p:nvSpPr>
        <p:spPr bwMode="auto">
          <a:xfrm>
            <a:off x="323850" y="792163"/>
            <a:ext cx="1223963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 rot="10800000">
            <a:off x="3276600" y="1989138"/>
            <a:ext cx="2519363" cy="936625"/>
          </a:xfrm>
          <a:custGeom>
            <a:avLst/>
            <a:gdLst>
              <a:gd name="T0" fmla="*/ 1259682 w 21600"/>
              <a:gd name="T1" fmla="*/ 0 h 21600"/>
              <a:gd name="T2" fmla="*/ 71032 w 21600"/>
              <a:gd name="T3" fmla="*/ 422045 h 21600"/>
              <a:gd name="T4" fmla="*/ 1259682 w 21600"/>
              <a:gd name="T5" fmla="*/ 48089 h 21600"/>
              <a:gd name="T6" fmla="*/ 2448331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58" name="WordArt 22"/>
          <p:cNvSpPr>
            <a:spLocks noChangeArrowheads="1" noChangeShapeType="1" noTextEdit="1"/>
          </p:cNvSpPr>
          <p:nvPr/>
        </p:nvSpPr>
        <p:spPr bwMode="auto">
          <a:xfrm>
            <a:off x="7019925" y="3860800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65559" name="WordArt 23"/>
          <p:cNvSpPr>
            <a:spLocks noChangeArrowheads="1" noChangeShapeType="1" noTextEdit="1"/>
          </p:cNvSpPr>
          <p:nvPr/>
        </p:nvSpPr>
        <p:spPr bwMode="auto">
          <a:xfrm>
            <a:off x="2555875" y="3860800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5560" name="WordArt 24"/>
          <p:cNvSpPr>
            <a:spLocks noChangeArrowheads="1" noChangeShapeType="1" noTextEdit="1"/>
          </p:cNvSpPr>
          <p:nvPr/>
        </p:nvSpPr>
        <p:spPr bwMode="auto">
          <a:xfrm>
            <a:off x="4067175" y="3860800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 rot="10800000">
            <a:off x="1116013" y="5084763"/>
            <a:ext cx="2519362" cy="936625"/>
          </a:xfrm>
          <a:custGeom>
            <a:avLst/>
            <a:gdLst>
              <a:gd name="T0" fmla="*/ 1259681 w 21600"/>
              <a:gd name="T1" fmla="*/ 0 h 21600"/>
              <a:gd name="T2" fmla="*/ 71032 w 21600"/>
              <a:gd name="T3" fmla="*/ 422045 h 21600"/>
              <a:gd name="T4" fmla="*/ 1259681 w 21600"/>
              <a:gd name="T5" fmla="*/ 48089 h 21600"/>
              <a:gd name="T6" fmla="*/ 2448330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62" name="AutoShape 26"/>
          <p:cNvSpPr>
            <a:spLocks noChangeArrowheads="1"/>
          </p:cNvSpPr>
          <p:nvPr/>
        </p:nvSpPr>
        <p:spPr bwMode="auto">
          <a:xfrm>
            <a:off x="6084888" y="3284538"/>
            <a:ext cx="271462" cy="381000"/>
          </a:xfrm>
          <a:prstGeom prst="parallelogram">
            <a:avLst>
              <a:gd name="adj" fmla="val 645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63" name="WordArt 27"/>
          <p:cNvSpPr>
            <a:spLocks noChangeArrowheads="1" noChangeShapeType="1" noTextEdit="1"/>
          </p:cNvSpPr>
          <p:nvPr/>
        </p:nvSpPr>
        <p:spPr bwMode="auto">
          <a:xfrm>
            <a:off x="5507038" y="3860800"/>
            <a:ext cx="1193800" cy="153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5564" name="WordArt 28"/>
          <p:cNvSpPr>
            <a:spLocks noChangeArrowheads="1" noChangeShapeType="1" noTextEdit="1"/>
          </p:cNvSpPr>
          <p:nvPr/>
        </p:nvSpPr>
        <p:spPr bwMode="auto">
          <a:xfrm>
            <a:off x="1114425" y="3860800"/>
            <a:ext cx="1223963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65565" name="AutoShape 29"/>
          <p:cNvSpPr>
            <a:spLocks noChangeArrowheads="1"/>
          </p:cNvSpPr>
          <p:nvPr/>
        </p:nvSpPr>
        <p:spPr bwMode="auto">
          <a:xfrm rot="10800000">
            <a:off x="4068763" y="5084763"/>
            <a:ext cx="2519362" cy="936625"/>
          </a:xfrm>
          <a:custGeom>
            <a:avLst/>
            <a:gdLst>
              <a:gd name="T0" fmla="*/ 1259681 w 21600"/>
              <a:gd name="T1" fmla="*/ 0 h 21600"/>
              <a:gd name="T2" fmla="*/ 71032 w 21600"/>
              <a:gd name="T3" fmla="*/ 422045 h 21600"/>
              <a:gd name="T4" fmla="*/ 1259681 w 21600"/>
              <a:gd name="T5" fmla="*/ 48089 h 21600"/>
              <a:gd name="T6" fmla="*/ 2448330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>
            <a:off x="7451725" y="55165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0" grpId="0" animBg="1"/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4068763" y="981075"/>
            <a:ext cx="11064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2557463" y="981075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5437188" y="981075"/>
            <a:ext cx="11064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10800000">
            <a:off x="1116013" y="2133600"/>
            <a:ext cx="2519362" cy="936625"/>
          </a:xfrm>
          <a:custGeom>
            <a:avLst/>
            <a:gdLst>
              <a:gd name="T0" fmla="*/ 1259681 w 21600"/>
              <a:gd name="T1" fmla="*/ 0 h 21600"/>
              <a:gd name="T2" fmla="*/ 71032 w 21600"/>
              <a:gd name="T3" fmla="*/ 422045 h 21600"/>
              <a:gd name="T4" fmla="*/ 1259681 w 21600"/>
              <a:gd name="T5" fmla="*/ 48089 h 21600"/>
              <a:gd name="T6" fmla="*/ 2448330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6157913" y="188913"/>
            <a:ext cx="271462" cy="381000"/>
          </a:xfrm>
          <a:prstGeom prst="parallelogram">
            <a:avLst>
              <a:gd name="adj" fmla="val 645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6877050" y="981075"/>
            <a:ext cx="1193800" cy="153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1260475" y="981075"/>
            <a:ext cx="1079500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 rot="10800000">
            <a:off x="5508625" y="2205038"/>
            <a:ext cx="2519363" cy="936625"/>
          </a:xfrm>
          <a:custGeom>
            <a:avLst/>
            <a:gdLst>
              <a:gd name="T0" fmla="*/ 1259682 w 21600"/>
              <a:gd name="T1" fmla="*/ 0 h 21600"/>
              <a:gd name="T2" fmla="*/ 71032 w 21600"/>
              <a:gd name="T3" fmla="*/ 422045 h 21600"/>
              <a:gd name="T4" fmla="*/ 1259682 w 21600"/>
              <a:gd name="T5" fmla="*/ 48089 h 21600"/>
              <a:gd name="T6" fmla="*/ 2448331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4500563" y="270986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WordArt 13"/>
          <p:cNvSpPr>
            <a:spLocks noChangeArrowheads="1" noChangeShapeType="1" noTextEdit="1"/>
          </p:cNvSpPr>
          <p:nvPr/>
        </p:nvSpPr>
        <p:spPr bwMode="auto">
          <a:xfrm>
            <a:off x="3995738" y="3860800"/>
            <a:ext cx="11064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64526" name="WordArt 14"/>
          <p:cNvSpPr>
            <a:spLocks noChangeArrowheads="1" noChangeShapeType="1" noTextEdit="1"/>
          </p:cNvSpPr>
          <p:nvPr/>
        </p:nvSpPr>
        <p:spPr bwMode="auto">
          <a:xfrm>
            <a:off x="2484438" y="3860800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64527" name="WordArt 15"/>
          <p:cNvSpPr>
            <a:spLocks noChangeArrowheads="1" noChangeShapeType="1" noTextEdit="1"/>
          </p:cNvSpPr>
          <p:nvPr/>
        </p:nvSpPr>
        <p:spPr bwMode="auto">
          <a:xfrm>
            <a:off x="5364163" y="3860800"/>
            <a:ext cx="11064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auto">
          <a:xfrm rot="10800000">
            <a:off x="1042988" y="5013325"/>
            <a:ext cx="2519362" cy="936625"/>
          </a:xfrm>
          <a:custGeom>
            <a:avLst/>
            <a:gdLst>
              <a:gd name="T0" fmla="*/ 1259681 w 21600"/>
              <a:gd name="T1" fmla="*/ 0 h 21600"/>
              <a:gd name="T2" fmla="*/ 71032 w 21600"/>
              <a:gd name="T3" fmla="*/ 422045 h 21600"/>
              <a:gd name="T4" fmla="*/ 1259681 w 21600"/>
              <a:gd name="T5" fmla="*/ 48089 h 21600"/>
              <a:gd name="T6" fmla="*/ 2448330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>
            <a:off x="6084888" y="3068638"/>
            <a:ext cx="271462" cy="381000"/>
          </a:xfrm>
          <a:prstGeom prst="parallelogram">
            <a:avLst>
              <a:gd name="adj" fmla="val 645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30" name="WordArt 18"/>
          <p:cNvSpPr>
            <a:spLocks noChangeArrowheads="1" noChangeShapeType="1" noTextEdit="1"/>
          </p:cNvSpPr>
          <p:nvPr/>
        </p:nvSpPr>
        <p:spPr bwMode="auto">
          <a:xfrm>
            <a:off x="6804025" y="3860800"/>
            <a:ext cx="1193800" cy="153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4531" name="WordArt 19"/>
          <p:cNvSpPr>
            <a:spLocks noChangeArrowheads="1" noChangeShapeType="1" noTextEdit="1"/>
          </p:cNvSpPr>
          <p:nvPr/>
        </p:nvSpPr>
        <p:spPr bwMode="auto">
          <a:xfrm>
            <a:off x="1187450" y="3860800"/>
            <a:ext cx="1079500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64532" name="AutoShape 20"/>
          <p:cNvSpPr>
            <a:spLocks noChangeArrowheads="1"/>
          </p:cNvSpPr>
          <p:nvPr/>
        </p:nvSpPr>
        <p:spPr bwMode="auto">
          <a:xfrm rot="10800000">
            <a:off x="5435600" y="5084763"/>
            <a:ext cx="2519363" cy="936625"/>
          </a:xfrm>
          <a:custGeom>
            <a:avLst/>
            <a:gdLst>
              <a:gd name="T0" fmla="*/ 1259682 w 21600"/>
              <a:gd name="T1" fmla="*/ 0 h 21600"/>
              <a:gd name="T2" fmla="*/ 71032 w 21600"/>
              <a:gd name="T3" fmla="*/ 422045 h 21600"/>
              <a:gd name="T4" fmla="*/ 1259682 w 21600"/>
              <a:gd name="T5" fmla="*/ 48089 h 21600"/>
              <a:gd name="T6" fmla="*/ 2448331 w 21600"/>
              <a:gd name="T7" fmla="*/ 4220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 w 21600"/>
              <a:gd name="T13" fmla="*/ 0 h 21600"/>
              <a:gd name="T14" fmla="*/ 21433 w 21600"/>
              <a:gd name="T15" fmla="*/ 124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1" y="9791"/>
                </a:moveTo>
                <a:cubicBezTo>
                  <a:pt x="1678" y="4856"/>
                  <a:pt x="5838" y="1108"/>
                  <a:pt x="10800" y="1109"/>
                </a:cubicBezTo>
                <a:cubicBezTo>
                  <a:pt x="15761" y="1109"/>
                  <a:pt x="19921" y="4856"/>
                  <a:pt x="20438" y="9791"/>
                </a:cubicBezTo>
                <a:lnTo>
                  <a:pt x="21541" y="9675"/>
                </a:lnTo>
                <a:cubicBezTo>
                  <a:pt x="20965" y="4176"/>
                  <a:pt x="16329" y="-1"/>
                  <a:pt x="10799" y="0"/>
                </a:cubicBezTo>
                <a:cubicBezTo>
                  <a:pt x="5270" y="0"/>
                  <a:pt x="634" y="4176"/>
                  <a:pt x="58" y="96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4427538" y="5589588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4"/>
          <p:cNvSpPr>
            <a:spLocks noChangeArrowheads="1" noChangeShapeType="1" noTextEdit="1"/>
          </p:cNvSpPr>
          <p:nvPr/>
        </p:nvSpPr>
        <p:spPr bwMode="auto">
          <a:xfrm>
            <a:off x="4068763" y="1052513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5580063" y="1052513"/>
            <a:ext cx="11064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31747" name="WordArt 10"/>
          <p:cNvSpPr>
            <a:spLocks noChangeArrowheads="1" noChangeShapeType="1" noTextEdit="1"/>
          </p:cNvSpPr>
          <p:nvPr/>
        </p:nvSpPr>
        <p:spPr bwMode="auto">
          <a:xfrm>
            <a:off x="2698750" y="1052513"/>
            <a:ext cx="1081088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>
            <a:off x="4068763" y="1052513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31749" name="WordArt 13"/>
          <p:cNvSpPr>
            <a:spLocks noChangeArrowheads="1" noChangeShapeType="1" noTextEdit="1"/>
          </p:cNvSpPr>
          <p:nvPr/>
        </p:nvSpPr>
        <p:spPr bwMode="auto">
          <a:xfrm>
            <a:off x="5580063" y="1052513"/>
            <a:ext cx="11064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63502" name="WordArt 14"/>
          <p:cNvSpPr>
            <a:spLocks noChangeArrowheads="1" noChangeShapeType="1" noTextEdit="1"/>
          </p:cNvSpPr>
          <p:nvPr/>
        </p:nvSpPr>
        <p:spPr bwMode="auto">
          <a:xfrm>
            <a:off x="2698750" y="1052513"/>
            <a:ext cx="1081088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1274 L -0.32813 0.32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20231E-7 L 0.33871 0.32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13896 L -0.00243 0.327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500" grpId="0" animBg="1"/>
      <p:bldP spid="635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т</a:t>
            </a:r>
          </a:p>
        </p:txBody>
      </p:sp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505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2"/>
          <p:cNvSpPr>
            <a:spLocks noChangeArrowheads="1" noChangeShapeType="1" noTextEdit="1"/>
          </p:cNvSpPr>
          <p:nvPr/>
        </p:nvSpPr>
        <p:spPr bwMode="auto">
          <a:xfrm>
            <a:off x="4068763" y="1052513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5580063" y="1052513"/>
            <a:ext cx="11064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2700338" y="1052513"/>
            <a:ext cx="1081087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4067175" y="1052513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>
            <a:off x="5580063" y="1052513"/>
            <a:ext cx="11064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2700338" y="981075"/>
            <a:ext cx="1081087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1274 L -0.32813 0.32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2948E-6 L 0.31892 0.338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13896 L -0.00243 0.327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3" grpId="0" animBg="1"/>
      <p:bldP spid="686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2"/>
          <p:cNvSpPr>
            <a:spLocks noChangeArrowheads="1" noChangeShapeType="1" noTextEdit="1"/>
          </p:cNvSpPr>
          <p:nvPr/>
        </p:nvSpPr>
        <p:spPr bwMode="auto">
          <a:xfrm>
            <a:off x="2628900" y="908050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3794" name="WordArt 3"/>
          <p:cNvSpPr>
            <a:spLocks noChangeArrowheads="1" noChangeShapeType="1" noTextEdit="1"/>
          </p:cNvSpPr>
          <p:nvPr/>
        </p:nvSpPr>
        <p:spPr bwMode="auto">
          <a:xfrm>
            <a:off x="4140200" y="908050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33795" name="WordArt 4"/>
          <p:cNvSpPr>
            <a:spLocks noChangeArrowheads="1" noChangeShapeType="1" noTextEdit="1"/>
          </p:cNvSpPr>
          <p:nvPr/>
        </p:nvSpPr>
        <p:spPr bwMode="auto">
          <a:xfrm>
            <a:off x="1258888" y="908050"/>
            <a:ext cx="1081087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2627313" y="908050"/>
            <a:ext cx="11938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4140200" y="908050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67591" name="WordArt 7"/>
          <p:cNvSpPr>
            <a:spLocks noChangeArrowheads="1" noChangeShapeType="1" noTextEdit="1"/>
          </p:cNvSpPr>
          <p:nvPr/>
        </p:nvSpPr>
        <p:spPr bwMode="auto">
          <a:xfrm>
            <a:off x="1260475" y="908050"/>
            <a:ext cx="1081088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33799" name="WordArt 8"/>
          <p:cNvSpPr>
            <a:spLocks noChangeArrowheads="1" noChangeShapeType="1" noTextEdit="1"/>
          </p:cNvSpPr>
          <p:nvPr/>
        </p:nvSpPr>
        <p:spPr bwMode="auto">
          <a:xfrm>
            <a:off x="5508625" y="908050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3800" name="WordArt 9"/>
          <p:cNvSpPr>
            <a:spLocks noChangeArrowheads="1" noChangeShapeType="1" noTextEdit="1"/>
          </p:cNvSpPr>
          <p:nvPr/>
        </p:nvSpPr>
        <p:spPr bwMode="auto">
          <a:xfrm>
            <a:off x="6877050" y="908050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7594" name="WordArt 10"/>
          <p:cNvSpPr>
            <a:spLocks noChangeArrowheads="1" noChangeShapeType="1" noTextEdit="1"/>
          </p:cNvSpPr>
          <p:nvPr/>
        </p:nvSpPr>
        <p:spPr bwMode="auto">
          <a:xfrm>
            <a:off x="5508625" y="908050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67595" name="WordArt 11"/>
          <p:cNvSpPr>
            <a:spLocks noChangeArrowheads="1" noChangeShapeType="1" noTextEdit="1"/>
          </p:cNvSpPr>
          <p:nvPr/>
        </p:nvSpPr>
        <p:spPr bwMode="auto">
          <a:xfrm>
            <a:off x="6877050" y="908050"/>
            <a:ext cx="1106488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2 0.33572 " pathEditMode="relative" ptsTypes="AA">
                                      <p:cBhvr>
                                        <p:cTn id="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2 0.33572 " pathEditMode="relative" ptsTypes="AA">
                                      <p:cBhvr>
                                        <p:cTn id="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2 0.33572 " pathEditMode="relative" ptsTypes="AA">
                                      <p:cBhvr>
                                        <p:cTn id="10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0867E-6 L 0.4606 0.338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1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2948E-6 L 0.45452 0.338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1" grpId="0" animBg="1"/>
      <p:bldP spid="67594" grpId="0" animBg="1"/>
      <p:bldP spid="675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3"/>
          <p:cNvSpPr>
            <a:spLocks noChangeArrowheads="1" noChangeShapeType="1" noTextEdit="1"/>
          </p:cNvSpPr>
          <p:nvPr/>
        </p:nvSpPr>
        <p:spPr bwMode="auto">
          <a:xfrm>
            <a:off x="5580063" y="1412875"/>
            <a:ext cx="13684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34818" name="WordArt 6"/>
          <p:cNvSpPr>
            <a:spLocks noChangeArrowheads="1" noChangeShapeType="1" noTextEdit="1"/>
          </p:cNvSpPr>
          <p:nvPr/>
        </p:nvSpPr>
        <p:spPr bwMode="auto">
          <a:xfrm>
            <a:off x="2268538" y="1412875"/>
            <a:ext cx="13684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62478" name="WordArt 14"/>
          <p:cNvSpPr>
            <a:spLocks noChangeArrowheads="1" noChangeShapeType="1" noTextEdit="1"/>
          </p:cNvSpPr>
          <p:nvPr/>
        </p:nvSpPr>
        <p:spPr bwMode="auto">
          <a:xfrm>
            <a:off x="3852863" y="1412875"/>
            <a:ext cx="1476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62479" name="WordArt 15"/>
          <p:cNvSpPr>
            <a:spLocks noChangeArrowheads="1" noChangeShapeType="1" noTextEdit="1"/>
          </p:cNvSpPr>
          <p:nvPr/>
        </p:nvSpPr>
        <p:spPr bwMode="auto">
          <a:xfrm>
            <a:off x="3852863" y="1412875"/>
            <a:ext cx="1476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2"/>
          <a:srcRect l="13486" t="14426" r="8917" b="6807"/>
          <a:stretch>
            <a:fillRect/>
          </a:stretch>
        </p:blipFill>
        <p:spPr bwMode="auto">
          <a:xfrm>
            <a:off x="250825" y="3573463"/>
            <a:ext cx="43211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/>
          <a:srcRect t="7990" b="12804"/>
          <a:stretch>
            <a:fillRect/>
          </a:stretch>
        </p:blipFill>
        <p:spPr bwMode="auto">
          <a:xfrm>
            <a:off x="5805488" y="3500438"/>
            <a:ext cx="3060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 animBg="1"/>
      <p:bldP spid="624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4"/>
          <p:cNvSpPr>
            <a:spLocks noChangeArrowheads="1" noChangeShapeType="1" noTextEdit="1"/>
          </p:cNvSpPr>
          <p:nvPr/>
        </p:nvSpPr>
        <p:spPr bwMode="auto">
          <a:xfrm>
            <a:off x="5364163" y="981075"/>
            <a:ext cx="1201737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35842" name="WordArt 5"/>
          <p:cNvSpPr>
            <a:spLocks noChangeArrowheads="1" noChangeShapeType="1" noTextEdit="1"/>
          </p:cNvSpPr>
          <p:nvPr/>
        </p:nvSpPr>
        <p:spPr bwMode="auto">
          <a:xfrm>
            <a:off x="1042988" y="981075"/>
            <a:ext cx="1201737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5843" name="WordArt 6"/>
          <p:cNvSpPr>
            <a:spLocks noChangeArrowheads="1" noChangeShapeType="1" noTextEdit="1"/>
          </p:cNvSpPr>
          <p:nvPr/>
        </p:nvSpPr>
        <p:spPr bwMode="auto">
          <a:xfrm>
            <a:off x="2484438" y="981075"/>
            <a:ext cx="1201737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5844" name="WordArt 7"/>
          <p:cNvSpPr>
            <a:spLocks noChangeArrowheads="1" noChangeShapeType="1" noTextEdit="1"/>
          </p:cNvSpPr>
          <p:nvPr/>
        </p:nvSpPr>
        <p:spPr bwMode="auto">
          <a:xfrm>
            <a:off x="6804025" y="981075"/>
            <a:ext cx="1295400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5845" name="WordArt 8"/>
          <p:cNvSpPr>
            <a:spLocks noChangeArrowheads="1" noChangeShapeType="1" noTextEdit="1"/>
          </p:cNvSpPr>
          <p:nvPr/>
        </p:nvSpPr>
        <p:spPr bwMode="auto">
          <a:xfrm>
            <a:off x="3924300" y="981075"/>
            <a:ext cx="1201738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/>
          <a:srcRect l="6500" r="9262" b="12158"/>
          <a:stretch>
            <a:fillRect/>
          </a:stretch>
        </p:blipFill>
        <p:spPr bwMode="auto">
          <a:xfrm>
            <a:off x="900113" y="2997200"/>
            <a:ext cx="2230437" cy="17446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3"/>
          <a:srcRect l="17999" t="14432" r="12628"/>
          <a:stretch>
            <a:fillRect/>
          </a:stretch>
        </p:blipFill>
        <p:spPr bwMode="auto">
          <a:xfrm>
            <a:off x="5076825" y="2997200"/>
            <a:ext cx="1633538" cy="20161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97200"/>
            <a:ext cx="1651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5"/>
          <a:srcRect l="14098" r="15646" b="1483"/>
          <a:stretch>
            <a:fillRect/>
          </a:stretch>
        </p:blipFill>
        <p:spPr bwMode="auto">
          <a:xfrm>
            <a:off x="6877050" y="2997200"/>
            <a:ext cx="1439863" cy="29527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/>
          <a:srcRect l="4639" r="7167"/>
          <a:stretch>
            <a:fillRect/>
          </a:stretch>
        </p:blipFill>
        <p:spPr bwMode="auto">
          <a:xfrm>
            <a:off x="900113" y="4868863"/>
            <a:ext cx="2449512" cy="17351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т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т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т</a:t>
            </a: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Н</a:t>
            </a: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505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2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3124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atin typeface="Arial"/>
                <a:cs typeface="Arial"/>
              </a:rPr>
              <a:t>К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4800600" y="12954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7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Constantia</vt:lpstr>
      <vt:lpstr>Brush Script MT</vt:lpstr>
      <vt:lpstr>Calibri</vt:lpstr>
      <vt:lpstr>Franklin Gothic Book</vt:lpstr>
      <vt:lpstr>Rage Italic</vt:lpstr>
      <vt:lpstr>Кнопка</vt:lpstr>
      <vt:lpstr>Кнопка</vt:lpstr>
      <vt:lpstr>Кнопка</vt:lpstr>
      <vt:lpstr>Кнопка</vt:lpstr>
      <vt:lpstr>Урок обучения грамоте              1 класс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1 класс</dc:title>
  <dc:creator>-</dc:creator>
  <cp:lastModifiedBy>Admin</cp:lastModifiedBy>
  <cp:revision>38</cp:revision>
  <dcterms:created xsi:type="dcterms:W3CDTF">2013-07-01T16:42:36Z</dcterms:created>
  <dcterms:modified xsi:type="dcterms:W3CDTF">2013-12-04T20:13:45Z</dcterms:modified>
</cp:coreProperties>
</file>