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280" r:id="rId3"/>
    <p:sldId id="261" r:id="rId4"/>
    <p:sldId id="282" r:id="rId5"/>
    <p:sldId id="262" r:id="rId6"/>
    <p:sldId id="257" r:id="rId7"/>
    <p:sldId id="281" r:id="rId8"/>
    <p:sldId id="265" r:id="rId9"/>
    <p:sldId id="266" r:id="rId10"/>
    <p:sldId id="267" r:id="rId11"/>
    <p:sldId id="268" r:id="rId12"/>
    <p:sldId id="288" r:id="rId13"/>
    <p:sldId id="283" r:id="rId14"/>
    <p:sldId id="270" r:id="rId15"/>
    <p:sldId id="290" r:id="rId16"/>
    <p:sldId id="269" r:id="rId17"/>
    <p:sldId id="289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7B89F-3722-411F-8326-A9E253650B13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39CD3-937C-44AF-B24F-B25275B1A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BD05-4106-4BE0-8292-F68910E9471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7EAA-903B-4B5F-9F2D-CCFF56766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6;%20&#1080;&#1076;\&#1041;&#1091;&#1082;&#1074;&#1072;%20&#1044;\007.WA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76;%20&#1080;&#1076;\&#1041;&#1091;&#1082;&#1074;&#1072;%20&#1044;\&#1073;&#1091;&#1082;&#1074;&#1072;%20&#1076;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8243918" cy="3214709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«Звук и буква Д»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«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Заволжский»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Резникова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71464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71464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000760" y="2071678"/>
            <a:ext cx="2071702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2071702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285852" y="2071678"/>
            <a:ext cx="2071702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  <a:endParaRPr lang="ru-RU" sz="16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7176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57176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50033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8201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9" descr="j0428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3384550" cy="2062163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14348" y="3429000"/>
            <a:ext cx="7643866" cy="2286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4000504"/>
            <a:ext cx="564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428736"/>
            <a:ext cx="88582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По земле идет без ног, 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6000" b="1" i="1" dirty="0" smtClean="0">
                <a:solidFill>
                  <a:srgbClr val="FFFF00"/>
                </a:solidFill>
              </a:rPr>
              <a:t>В дом без рук стучится. 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6000" b="1" i="1" dirty="0" smtClean="0">
                <a:solidFill>
                  <a:srgbClr val="FFFF00"/>
                </a:solidFill>
              </a:rPr>
              <a:t>Но не пустишь на порог, </a:t>
            </a:r>
            <a:br>
              <a:rPr lang="ru-RU" sz="6000" b="1" i="1" dirty="0" smtClean="0">
                <a:solidFill>
                  <a:srgbClr val="FFFF00"/>
                </a:solidFill>
              </a:rPr>
            </a:br>
            <a:r>
              <a:rPr lang="ru-RU" sz="6000" b="1" i="1" dirty="0" smtClean="0">
                <a:solidFill>
                  <a:srgbClr val="FFFF00"/>
                </a:solidFill>
              </a:rPr>
              <a:t>Чтоб не намочиться</a:t>
            </a:r>
            <a:r>
              <a:rPr lang="ru-RU" sz="3200" b="1" i="1" dirty="0" smtClean="0">
                <a:solidFill>
                  <a:srgbClr val="FFFF00"/>
                </a:solidFill>
              </a:rPr>
              <a:t>.</a:t>
            </a:r>
            <a:r>
              <a:rPr lang="ru-RU" sz="3200" b="1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0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32048" y="6237312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flipV="1">
            <a:off x="3214688" y="3714750"/>
            <a:ext cx="625475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/>
        </p:nvCxnSpPr>
        <p:spPr>
          <a:xfrm rot="16200000" flipH="1">
            <a:off x="7619207" y="3793331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endCxn id="10" idx="1"/>
          </p:cNvCxnSpPr>
          <p:nvPr/>
        </p:nvCxnSpPr>
        <p:spPr>
          <a:xfrm rot="16200000" flipH="1">
            <a:off x="6012656" y="5757069"/>
            <a:ext cx="1303338" cy="6477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rot="5400000">
            <a:off x="4525169" y="5853907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3840580" y="1785902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3228739">
            <a:off x="8249684" y="4784698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Хорда 8"/>
          <p:cNvSpPr/>
          <p:nvPr/>
        </p:nvSpPr>
        <p:spPr>
          <a:xfrm rot="6744725">
            <a:off x="3730625" y="5791200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4062612" flipV="1">
            <a:off x="7193757" y="5784056"/>
            <a:ext cx="862012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68850" y="1285875"/>
            <a:ext cx="2046288" cy="4508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7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700" dirty="0">
              <a:solidFill>
                <a:srgbClr val="4D4D4D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720975" y="3351213"/>
            <a:ext cx="573088" cy="442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rot="3146899">
            <a:off x="2195991" y="2998280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12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-142900"/>
            <a:ext cx="4214813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28596" y="214290"/>
            <a:ext cx="4958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и буква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5728"/>
            <a:ext cx="4071966" cy="4857784"/>
          </a:xfrm>
        </p:spPr>
        <p:txBody>
          <a:bodyPr>
            <a:normAutofit fontScale="55000" lnSpcReduction="20000"/>
          </a:bodyPr>
          <a:lstStyle/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какой забавный случай</a:t>
            </a: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Поселилась в ванной туча.</a:t>
            </a: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Дождик льется с потолка</a:t>
            </a: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на спину и бока.</a:t>
            </a: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чего ж приятно это!</a:t>
            </a: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Дождик теплый, подогретый.</a:t>
            </a: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полу не видно луж,</a:t>
            </a: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ребята любят…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85728"/>
            <a:ext cx="3357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в беретке ярко-красной,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черной курточке атласной?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меня он не глядит,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стучит, стучит, стучит.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929190" y="4429132"/>
            <a:ext cx="785818" cy="928694"/>
          </a:xfrm>
          <a:prstGeom prst="rect">
            <a:avLst/>
          </a:prstGeom>
          <a:solidFill>
            <a:srgbClr val="00B05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428992" y="5072074"/>
            <a:ext cx="785818" cy="928694"/>
          </a:xfrm>
          <a:prstGeom prst="rect">
            <a:avLst/>
          </a:prstGeom>
          <a:solidFill>
            <a:srgbClr val="00206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643174" y="5072074"/>
            <a:ext cx="785818" cy="928693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857356" y="5072074"/>
            <a:ext cx="785818" cy="928694"/>
          </a:xfrm>
          <a:prstGeom prst="rect">
            <a:avLst/>
          </a:prstGeom>
          <a:solidFill>
            <a:schemeClr val="tx2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500826" y="4429132"/>
            <a:ext cx="785818" cy="928694"/>
          </a:xfrm>
          <a:prstGeom prst="rect">
            <a:avLst/>
          </a:prstGeom>
          <a:solidFill>
            <a:srgbClr val="00B05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5715008" y="4429132"/>
            <a:ext cx="785818" cy="928694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8072462" y="4429132"/>
            <a:ext cx="785818" cy="928694"/>
          </a:xfrm>
          <a:prstGeom prst="rect">
            <a:avLst/>
          </a:prstGeom>
          <a:solidFill>
            <a:srgbClr val="00206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286644" y="4429132"/>
            <a:ext cx="785818" cy="928694"/>
          </a:xfrm>
          <a:prstGeom prst="rect">
            <a:avLst/>
          </a:prstGeom>
          <a:solidFill>
            <a:srgbClr val="FF0000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72066" y="4429133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42913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442913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8082" y="4429132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5338" y="4429132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56" y="578645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  у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7" grpId="1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38" descr="1EC0813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31"/>
          <a:stretch>
            <a:fillRect/>
          </a:stretch>
        </p:blipFill>
        <p:spPr bwMode="auto">
          <a:xfrm>
            <a:off x="357188" y="214313"/>
            <a:ext cx="5500687" cy="67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39" descr="1EC0813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13" b="75069"/>
          <a:stretch>
            <a:fillRect/>
          </a:stretch>
        </p:blipFill>
        <p:spPr bwMode="auto">
          <a:xfrm>
            <a:off x="3971925" y="0"/>
            <a:ext cx="51720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МамулькА\Рабочий стол\азбука\азбука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06763" y="4929188"/>
            <a:ext cx="908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3262313"/>
            <a:ext cx="1676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динозавр</a:t>
            </a:r>
            <a:endParaRPr lang="ru-RU" sz="2800" dirty="0">
              <a:solidFill>
                <a:srgbClr val="CCFF99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4572000"/>
            <a:ext cx="1268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6625" y="3786188"/>
            <a:ext cx="784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3286125"/>
            <a:ext cx="1166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38" y="2857500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38" y="4000500"/>
            <a:ext cx="1096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280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0113" y="6000750"/>
            <a:ext cx="1108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дверь</a:t>
            </a:r>
            <a:endParaRPr lang="ru-RU" sz="2800" dirty="0">
              <a:solidFill>
                <a:srgbClr val="00FF99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5" y="5857875"/>
            <a:ext cx="1047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дыня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357813"/>
            <a:ext cx="21193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далматинец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63" y="5500688"/>
            <a:ext cx="785812" cy="10715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988840"/>
            <a:ext cx="2000250" cy="342728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" y="1643063"/>
            <a:ext cx="1285875" cy="21431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630054">
            <a:off x="650875" y="5746750"/>
            <a:ext cx="1214438" cy="8524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57875" y="3429000"/>
            <a:ext cx="842963" cy="1214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43188" y="4000500"/>
            <a:ext cx="2143125" cy="12144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Месяц 18"/>
          <p:cNvSpPr/>
          <p:nvPr/>
        </p:nvSpPr>
        <p:spPr>
          <a:xfrm rot="7994847">
            <a:off x="908050" y="3384550"/>
            <a:ext cx="1257300" cy="3228976"/>
          </a:xfrm>
          <a:prstGeom prst="moon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567288">
            <a:off x="5160963" y="4772025"/>
            <a:ext cx="914400" cy="202406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Трапеция 20"/>
          <p:cNvSpPr/>
          <p:nvPr/>
        </p:nvSpPr>
        <p:spPr>
          <a:xfrm rot="17927537">
            <a:off x="2956719" y="1554957"/>
            <a:ext cx="3768725" cy="1436687"/>
          </a:xfrm>
          <a:prstGeom prst="trapezoi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Трапеция 21"/>
          <p:cNvSpPr/>
          <p:nvPr/>
        </p:nvSpPr>
        <p:spPr>
          <a:xfrm rot="7210123">
            <a:off x="4559300" y="2784476"/>
            <a:ext cx="2700337" cy="735012"/>
          </a:xfrm>
          <a:prstGeom prst="trapezoi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57438" y="5903913"/>
            <a:ext cx="1468437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Даша </a:t>
            </a:r>
            <a:endParaRPr lang="ru-RU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68713" y="6072188"/>
            <a:ext cx="1060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Дима</a:t>
            </a:r>
            <a:endParaRPr lang="ru-RU" dirty="0">
              <a:latin typeface="+mn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500" y="5357813"/>
            <a:ext cx="857250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86188" y="5357813"/>
            <a:ext cx="785812" cy="12144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уква 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64320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64320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8" y="2071678"/>
            <a:ext cx="1814499" cy="242889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285852" y="2071678"/>
            <a:ext cx="1814499" cy="242889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07E-6 L 0.2916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135</Words>
  <Application>Microsoft Office PowerPoint</Application>
  <PresentationFormat>Экран (4:3)</PresentationFormat>
  <Paragraphs>61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Тема:  «Звук и буква 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Д</dc:title>
  <dc:creator>home</dc:creator>
  <cp:lastModifiedBy>Admin</cp:lastModifiedBy>
  <cp:revision>24</cp:revision>
  <dcterms:created xsi:type="dcterms:W3CDTF">2011-10-06T20:22:15Z</dcterms:created>
  <dcterms:modified xsi:type="dcterms:W3CDTF">2013-12-09T15:16:13Z</dcterms:modified>
</cp:coreProperties>
</file>