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8" r:id="rId3"/>
    <p:sldId id="277" r:id="rId4"/>
    <p:sldId id="280" r:id="rId5"/>
    <p:sldId id="276" r:id="rId6"/>
    <p:sldId id="271" r:id="rId7"/>
    <p:sldId id="278" r:id="rId8"/>
    <p:sldId id="288" r:id="rId9"/>
    <p:sldId id="270" r:id="rId10"/>
    <p:sldId id="272" r:id="rId11"/>
    <p:sldId id="282" r:id="rId12"/>
    <p:sldId id="281" r:id="rId13"/>
    <p:sldId id="273" r:id="rId14"/>
    <p:sldId id="284" r:id="rId15"/>
    <p:sldId id="269" r:id="rId16"/>
    <p:sldId id="285" r:id="rId17"/>
    <p:sldId id="279" r:id="rId18"/>
    <p:sldId id="286" r:id="rId19"/>
    <p:sldId id="287" r:id="rId20"/>
    <p:sldId id="291" r:id="rId21"/>
    <p:sldId id="292" r:id="rId22"/>
    <p:sldId id="290" r:id="rId23"/>
    <p:sldId id="289" r:id="rId24"/>
    <p:sldId id="293" r:id="rId25"/>
    <p:sldId id="294" r:id="rId26"/>
    <p:sldId id="274" r:id="rId27"/>
    <p:sldId id="275" r:id="rId28"/>
    <p:sldId id="295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9966FF"/>
    <a:srgbClr val="CC3300"/>
    <a:srgbClr val="000066"/>
    <a:srgbClr val="FF3399"/>
    <a:srgbClr val="0000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1250" autoAdjust="0"/>
  </p:normalViewPr>
  <p:slideViewPr>
    <p:cSldViewPr>
      <p:cViewPr varScale="1">
        <p:scale>
          <a:sx n="99" d="100"/>
          <a:sy n="9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Основные проблемы </a:t>
            </a:r>
          </a:p>
          <a:p>
            <a: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правового воспитания дошкольников</a:t>
            </a:r>
          </a:p>
        </c:rich>
      </c:tx>
      <c:layout>
        <c:manualLayout>
          <c:xMode val="edge"/>
          <c:yMode val="edge"/>
          <c:x val="0.14759711728302236"/>
          <c:y val="4.0756602379910661E-2"/>
        </c:manualLayout>
      </c:layout>
    </c:title>
    <c:plotArea>
      <c:layout>
        <c:manualLayout>
          <c:layoutTarget val="inner"/>
          <c:xMode val="edge"/>
          <c:yMode val="edge"/>
          <c:x val="5.2439589238789122E-2"/>
          <c:y val="0.21726735320000001"/>
          <c:w val="0.48440187355579373"/>
          <c:h val="0.7422439561255961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0000CC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rgbClr val="9966FF"/>
              </a:solidFill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showVal val="1"/>
          </c:dLbls>
          <c:cat>
            <c:strRef>
              <c:f>Лист1!$A$3:$A$7</c:f>
              <c:strCache>
                <c:ptCount val="5"/>
                <c:pt idx="0">
                  <c:v>недостаткок методической базы</c:v>
                </c:pt>
                <c:pt idx="1">
                  <c:v>отсутствие учебных и дид. пособий</c:v>
                </c:pt>
                <c:pt idx="2">
                  <c:v>нехватка времени 
для рассмотрения данной проблемы</c:v>
                </c:pt>
                <c:pt idx="3">
                  <c:v>недостаточный уровень подготовки
воспитанников</c:v>
                </c:pt>
                <c:pt idx="4">
                  <c:v>протест со стороны родителей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Лист1!$A$3:$A$7</c:f>
              <c:strCache>
                <c:ptCount val="5"/>
                <c:pt idx="0">
                  <c:v>недостаткок методической базы</c:v>
                </c:pt>
                <c:pt idx="1">
                  <c:v>отсутствие учебных и дид. пособий</c:v>
                </c:pt>
                <c:pt idx="2">
                  <c:v>нехватка времени 
для рассмотрения данной проблемы</c:v>
                </c:pt>
                <c:pt idx="3">
                  <c:v>недостаточный уровень подготовки
воспитанников</c:v>
                </c:pt>
                <c:pt idx="4">
                  <c:v>протест со стороны родителей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Лист1!$A$3:$A$7</c:f>
              <c:strCache>
                <c:ptCount val="5"/>
                <c:pt idx="0">
                  <c:v>недостаткок методической базы</c:v>
                </c:pt>
                <c:pt idx="1">
                  <c:v>отсутствие учебных и дид. пособий</c:v>
                </c:pt>
                <c:pt idx="2">
                  <c:v>нехватка времени 
для рассмотрения данной проблемы</c:v>
                </c:pt>
                <c:pt idx="3">
                  <c:v>недостаточный уровень подготовки
воспитанников</c:v>
                </c:pt>
                <c:pt idx="4">
                  <c:v>протест со стороны родителей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dPt>
            <c:idx val="0"/>
            <c:spPr>
              <a:solidFill>
                <a:srgbClr val="0000CC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rgbClr val="9966FF"/>
              </a:solidFill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4"/>
              <c:layout>
                <c:manualLayout>
                  <c:x val="2.4974877555953869E-17"/>
                  <c:y val="-4.1748204416302585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Лист1!$A$3:$A$7</c:f>
              <c:strCache>
                <c:ptCount val="5"/>
                <c:pt idx="0">
                  <c:v>недостаткок методической базы</c:v>
                </c:pt>
                <c:pt idx="1">
                  <c:v>отсутствие учебных и дид. пособий</c:v>
                </c:pt>
                <c:pt idx="2">
                  <c:v>нехватка времени 
для рассмотрения данной проблемы</c:v>
                </c:pt>
                <c:pt idx="3">
                  <c:v>недостаточный уровень подготовки
воспитанников</c:v>
                </c:pt>
                <c:pt idx="4">
                  <c:v>протест со стороны родителей</c:v>
                </c:pt>
              </c:strCache>
            </c:strRef>
          </c:cat>
          <c:val>
            <c:numRef>
              <c:f>Лист1!$E$3:$E$7</c:f>
              <c:numCache>
                <c:formatCode>0%</c:formatCode>
                <c:ptCount val="5"/>
                <c:pt idx="0">
                  <c:v>0.65000000000000024</c:v>
                </c:pt>
                <c:pt idx="1">
                  <c:v>0.5</c:v>
                </c:pt>
                <c:pt idx="2">
                  <c:v>0.4</c:v>
                </c:pt>
                <c:pt idx="3">
                  <c:v>0.3000000000000001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683505256155143"/>
          <c:y val="0.24962300430888568"/>
          <c:w val="0.38910790280044394"/>
          <c:h val="0.75037699569111449"/>
        </c:manualLayout>
      </c:layout>
      <c:txPr>
        <a:bodyPr/>
        <a:lstStyle/>
        <a:p>
          <a:pPr>
            <a:defRPr sz="1600" b="0">
              <a:solidFill>
                <a:sysClr val="windowText" lastClr="000000"/>
              </a:solidFill>
              <a:latin typeface="Georgia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288727370785953E-2"/>
          <c:y val="0.1629818574047576"/>
          <c:w val="0.54927792864675196"/>
          <c:h val="0.7647796964735852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00CC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rgbClr val="9966FF"/>
              </a:solidFill>
            </c:spPr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10000"/>
                      </a:schemeClr>
                    </a:solidFill>
                    <a:latin typeface="Georgia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воздержались</c:v>
                </c:pt>
                <c:pt idx="1">
                  <c:v>знакомы с правами человека и
нормативными документами</c:v>
                </c:pt>
                <c:pt idx="2">
                  <c:v>согласны со всеми перечисленными 
там правами</c:v>
                </c:pt>
                <c:pt idx="3">
                  <c:v>детям неоходимо знать вои права</c:v>
                </c:pt>
                <c:pt idx="4">
                  <c:v>считают необязательным знание
своих прав</c:v>
                </c:pt>
                <c:pt idx="5">
                  <c:v>родители согласны оказывать помощь
в процессе изучения прав ребенка при
соответствующей помощи специалистов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0.15000000000000005</c:v>
                </c:pt>
                <c:pt idx="1">
                  <c:v>0.25</c:v>
                </c:pt>
                <c:pt idx="2">
                  <c:v>0.2</c:v>
                </c:pt>
                <c:pt idx="3">
                  <c:v>0.45</c:v>
                </c:pt>
                <c:pt idx="4">
                  <c:v>0.4</c:v>
                </c:pt>
                <c:pt idx="5">
                  <c:v>0.65000000000000024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964793961018725"/>
          <c:y val="5.8714005003050393E-2"/>
          <c:w val="0.4003520535289341"/>
          <c:h val="0.93977190041838876"/>
        </c:manualLayout>
      </c:layout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  <a:latin typeface="Georgia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C6A1C-89A5-4C82-8977-F6F8D6C173F4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E9693C-3004-4F64-9F94-B7758B5A9C8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Georgia" pitchFamily="18" charset="0"/>
            </a:rPr>
            <a:t>Цель:</a:t>
          </a:r>
          <a:endParaRPr lang="ru-RU" b="1" dirty="0">
            <a:solidFill>
              <a:srgbClr val="FFFF00"/>
            </a:solidFill>
            <a:latin typeface="Georgia" pitchFamily="18" charset="0"/>
          </a:endParaRPr>
        </a:p>
      </dgm:t>
    </dgm:pt>
    <dgm:pt modelId="{CD7A6073-DD57-4E29-91D0-EB0196D31490}" type="parTrans" cxnId="{3DCB5185-15FF-4D2D-A768-8013CE479FB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BF482B9-5458-4B7C-8C0E-2DC194A7C1C0}" type="sibTrans" cxnId="{3DCB5185-15FF-4D2D-A768-8013CE479FB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3AD2F03D-2E67-4DB4-A5D7-38C3F3621DBC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Формирование основ правового сознания дошкольников</a:t>
          </a:r>
          <a:endParaRPr lang="ru-RU" sz="2800" b="1" dirty="0">
            <a:solidFill>
              <a:srgbClr val="0070C0"/>
            </a:solidFill>
            <a:latin typeface="Georgia" pitchFamily="18" charset="0"/>
          </a:endParaRPr>
        </a:p>
      </dgm:t>
    </dgm:pt>
    <dgm:pt modelId="{B882FB68-0FCD-4D44-A534-2EE771233AE4}" type="parTrans" cxnId="{CA939120-EBA4-461E-ACCF-F2801E82CD4D}">
      <dgm:prSet/>
      <dgm:spPr/>
      <dgm:t>
        <a:bodyPr/>
        <a:lstStyle/>
        <a:p>
          <a:endParaRPr lang="ru-RU"/>
        </a:p>
      </dgm:t>
    </dgm:pt>
    <dgm:pt modelId="{9DD774EE-991A-493D-AF78-BBD1DD8C4F9C}" type="sibTrans" cxnId="{CA939120-EBA4-461E-ACCF-F2801E82CD4D}">
      <dgm:prSet/>
      <dgm:spPr/>
      <dgm:t>
        <a:bodyPr/>
        <a:lstStyle/>
        <a:p>
          <a:endParaRPr lang="ru-RU"/>
        </a:p>
      </dgm:t>
    </dgm:pt>
    <dgm:pt modelId="{24FD1F51-C479-4350-A4EB-EDA504514F69}" type="pres">
      <dgm:prSet presAssocID="{48DC6A1C-89A5-4C82-8977-F6F8D6C173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04B3F4-8424-4C5F-823F-0CEEC2A47E09}" type="pres">
      <dgm:prSet presAssocID="{CDE9693C-3004-4F64-9F94-B7758B5A9C89}" presName="linNode" presStyleCnt="0"/>
      <dgm:spPr/>
    </dgm:pt>
    <dgm:pt modelId="{5B42A2E0-6A6A-4BDA-B8D2-6F657CD37CD0}" type="pres">
      <dgm:prSet presAssocID="{CDE9693C-3004-4F64-9F94-B7758B5A9C89}" presName="parentShp" presStyleLbl="node1" presStyleIdx="0" presStyleCnt="1" custScaleX="53162" custLinFactNeighborX="2975" custLinFactNeighborY="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02F8C-221A-4902-ADE3-6DCEEA57A66F}" type="pres">
      <dgm:prSet presAssocID="{CDE9693C-3004-4F64-9F94-B7758B5A9C89}" presName="childShp" presStyleLbl="bgAccFollowNode1" presStyleIdx="0" presStyleCnt="1" custScaleX="135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B5185-15FF-4D2D-A768-8013CE479FB5}" srcId="{48DC6A1C-89A5-4C82-8977-F6F8D6C173F4}" destId="{CDE9693C-3004-4F64-9F94-B7758B5A9C89}" srcOrd="0" destOrd="0" parTransId="{CD7A6073-DD57-4E29-91D0-EB0196D31490}" sibTransId="{BBF482B9-5458-4B7C-8C0E-2DC194A7C1C0}"/>
    <dgm:cxn modelId="{CA939120-EBA4-461E-ACCF-F2801E82CD4D}" srcId="{CDE9693C-3004-4F64-9F94-B7758B5A9C89}" destId="{3AD2F03D-2E67-4DB4-A5D7-38C3F3621DBC}" srcOrd="0" destOrd="0" parTransId="{B882FB68-0FCD-4D44-A534-2EE771233AE4}" sibTransId="{9DD774EE-991A-493D-AF78-BBD1DD8C4F9C}"/>
    <dgm:cxn modelId="{6BE317EF-AA3F-4B1D-9232-165CE274206F}" type="presOf" srcId="{3AD2F03D-2E67-4DB4-A5D7-38C3F3621DBC}" destId="{3A102F8C-221A-4902-ADE3-6DCEEA57A66F}" srcOrd="0" destOrd="0" presId="urn:microsoft.com/office/officeart/2005/8/layout/vList6"/>
    <dgm:cxn modelId="{37899454-653A-48AE-A9CC-34C507F54FA4}" type="presOf" srcId="{48DC6A1C-89A5-4C82-8977-F6F8D6C173F4}" destId="{24FD1F51-C479-4350-A4EB-EDA504514F69}" srcOrd="0" destOrd="0" presId="urn:microsoft.com/office/officeart/2005/8/layout/vList6"/>
    <dgm:cxn modelId="{5072AB55-DB24-4203-BED6-DF824F1307E2}" type="presOf" srcId="{CDE9693C-3004-4F64-9F94-B7758B5A9C89}" destId="{5B42A2E0-6A6A-4BDA-B8D2-6F657CD37CD0}" srcOrd="0" destOrd="0" presId="urn:microsoft.com/office/officeart/2005/8/layout/vList6"/>
    <dgm:cxn modelId="{5C5EEE66-A40D-437A-9F4E-9DA236A55B74}" type="presParOf" srcId="{24FD1F51-C479-4350-A4EB-EDA504514F69}" destId="{5D04B3F4-8424-4C5F-823F-0CEEC2A47E09}" srcOrd="0" destOrd="0" presId="urn:microsoft.com/office/officeart/2005/8/layout/vList6"/>
    <dgm:cxn modelId="{FE00189E-7E0C-46F0-9A55-81711555E134}" type="presParOf" srcId="{5D04B3F4-8424-4C5F-823F-0CEEC2A47E09}" destId="{5B42A2E0-6A6A-4BDA-B8D2-6F657CD37CD0}" srcOrd="0" destOrd="0" presId="urn:microsoft.com/office/officeart/2005/8/layout/vList6"/>
    <dgm:cxn modelId="{F6E11672-B449-48C0-B4A5-E163AEA35EB7}" type="presParOf" srcId="{5D04B3F4-8424-4C5F-823F-0CEEC2A47E09}" destId="{3A102F8C-221A-4902-ADE3-6DCEEA57A66F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843A5-8606-4D37-9322-131F807FC0AC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D66938-4823-4C7A-8EA8-5A95FD157FA6}">
      <dgm:prSet phldrT="[Текст]"/>
      <dgm:spPr>
        <a:solidFill>
          <a:srgbClr val="9966FF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1</a:t>
          </a:r>
          <a:endParaRPr lang="ru-RU" b="1" dirty="0">
            <a:solidFill>
              <a:srgbClr val="FFFF00"/>
            </a:solidFill>
          </a:endParaRPr>
        </a:p>
      </dgm:t>
    </dgm:pt>
    <dgm:pt modelId="{1D36AC1F-5986-4282-926A-B3427516C753}" type="parTrans" cxnId="{EA67A036-1A69-4698-96C9-F432143892B3}">
      <dgm:prSet/>
      <dgm:spPr/>
      <dgm:t>
        <a:bodyPr/>
        <a:lstStyle/>
        <a:p>
          <a:endParaRPr lang="ru-RU"/>
        </a:p>
      </dgm:t>
    </dgm:pt>
    <dgm:pt modelId="{F2A154B5-BE21-4EA5-83E2-2F4F296B8AB3}" type="sibTrans" cxnId="{EA67A036-1A69-4698-96C9-F432143892B3}">
      <dgm:prSet/>
      <dgm:spPr/>
      <dgm:t>
        <a:bodyPr/>
        <a:lstStyle/>
        <a:p>
          <a:endParaRPr lang="ru-RU"/>
        </a:p>
      </dgm:t>
    </dgm:pt>
    <dgm:pt modelId="{02CEA550-45C3-44BE-9FF6-1C305BC63CD9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Georgia" pitchFamily="18" charset="0"/>
            </a:rPr>
            <a:t>Познакомить детей в соответствующей возрасту форме с основными документами по защите прав человека.</a:t>
          </a:r>
          <a:endParaRPr lang="ru-RU" sz="2000" b="1" dirty="0">
            <a:latin typeface="Georgia" pitchFamily="18" charset="0"/>
          </a:endParaRPr>
        </a:p>
      </dgm:t>
    </dgm:pt>
    <dgm:pt modelId="{F4FEC297-BBF5-45A1-B804-D675F44CA899}" type="parTrans" cxnId="{9EFC82EB-614A-446B-82DC-D574A1AB2995}">
      <dgm:prSet/>
      <dgm:spPr/>
      <dgm:t>
        <a:bodyPr/>
        <a:lstStyle/>
        <a:p>
          <a:endParaRPr lang="ru-RU"/>
        </a:p>
      </dgm:t>
    </dgm:pt>
    <dgm:pt modelId="{9B559E7F-75D9-4047-A8AB-BA6D116F564B}" type="sibTrans" cxnId="{9EFC82EB-614A-446B-82DC-D574A1AB2995}">
      <dgm:prSet/>
      <dgm:spPr/>
      <dgm:t>
        <a:bodyPr/>
        <a:lstStyle/>
        <a:p>
          <a:endParaRPr lang="ru-RU"/>
        </a:p>
      </dgm:t>
    </dgm:pt>
    <dgm:pt modelId="{8A77EEF9-0378-415B-BECA-3C521E4BF32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3</a:t>
          </a:r>
          <a:endParaRPr lang="ru-RU" dirty="0">
            <a:solidFill>
              <a:srgbClr val="FFFF00"/>
            </a:solidFill>
          </a:endParaRPr>
        </a:p>
      </dgm:t>
    </dgm:pt>
    <dgm:pt modelId="{7B8CE443-1A25-423F-A0C4-0E0308EDBC2F}" type="parTrans" cxnId="{971B15CE-606D-42BC-BB88-F76225900F15}">
      <dgm:prSet/>
      <dgm:spPr/>
      <dgm:t>
        <a:bodyPr/>
        <a:lstStyle/>
        <a:p>
          <a:endParaRPr lang="ru-RU"/>
        </a:p>
      </dgm:t>
    </dgm:pt>
    <dgm:pt modelId="{C80B8751-15A1-4ABC-8690-70B4A4B5142C}" type="sibTrans" cxnId="{971B15CE-606D-42BC-BB88-F76225900F15}">
      <dgm:prSet/>
      <dgm:spPr/>
      <dgm:t>
        <a:bodyPr/>
        <a:lstStyle/>
        <a:p>
          <a:endParaRPr lang="ru-RU"/>
        </a:p>
      </dgm:t>
    </dgm:pt>
    <dgm:pt modelId="{76BBA8F0-1635-4BD6-B572-0D0AE6224D96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4"/>
              </a:solidFill>
              <a:latin typeface="Georgia" pitchFamily="18" charset="0"/>
            </a:rPr>
            <a:t>Воспитывать уважение к достоинству и личным правам другого человека, формировать основы толерантности</a:t>
          </a:r>
          <a:r>
            <a:rPr lang="ru-RU" sz="2000" dirty="0" smtClean="0">
              <a:solidFill>
                <a:schemeClr val="accent4"/>
              </a:solidFill>
              <a:latin typeface="Georgia" pitchFamily="18" charset="0"/>
            </a:rPr>
            <a:t>.</a:t>
          </a:r>
          <a:endParaRPr lang="ru-RU" sz="2000" dirty="0">
            <a:solidFill>
              <a:schemeClr val="accent4"/>
            </a:solidFill>
            <a:latin typeface="Georgia" pitchFamily="18" charset="0"/>
          </a:endParaRPr>
        </a:p>
      </dgm:t>
    </dgm:pt>
    <dgm:pt modelId="{427AD557-8FC3-4088-9926-76C4827C70C6}" type="parTrans" cxnId="{36F288C9-D5A6-4693-803A-74AA0BB40AA7}">
      <dgm:prSet/>
      <dgm:spPr/>
      <dgm:t>
        <a:bodyPr/>
        <a:lstStyle/>
        <a:p>
          <a:endParaRPr lang="ru-RU"/>
        </a:p>
      </dgm:t>
    </dgm:pt>
    <dgm:pt modelId="{7CE296EB-41D8-4648-8432-CF219D21271E}" type="sibTrans" cxnId="{36F288C9-D5A6-4693-803A-74AA0BB40AA7}">
      <dgm:prSet/>
      <dgm:spPr/>
      <dgm:t>
        <a:bodyPr/>
        <a:lstStyle/>
        <a:p>
          <a:endParaRPr lang="ru-RU"/>
        </a:p>
      </dgm:t>
    </dgm:pt>
    <dgm:pt modelId="{E26A3CF7-544B-470F-B4FF-1A449F615C9A}">
      <dgm:prSet phldrT="[Текст]"/>
      <dgm:spPr>
        <a:solidFill>
          <a:srgbClr val="FF3399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2</a:t>
          </a:r>
          <a:endParaRPr lang="ru-RU" b="1" dirty="0">
            <a:solidFill>
              <a:srgbClr val="FFFF00"/>
            </a:solidFill>
          </a:endParaRPr>
        </a:p>
      </dgm:t>
    </dgm:pt>
    <dgm:pt modelId="{34A5638D-D20E-4F3D-977C-C0BABFA811B7}" type="parTrans" cxnId="{51F55381-48B3-447E-929D-16564836AC71}">
      <dgm:prSet/>
      <dgm:spPr/>
      <dgm:t>
        <a:bodyPr/>
        <a:lstStyle/>
        <a:p>
          <a:endParaRPr lang="ru-RU"/>
        </a:p>
      </dgm:t>
    </dgm:pt>
    <dgm:pt modelId="{AB0F8573-B3C8-409F-A078-5A20B6B8A002}" type="sibTrans" cxnId="{51F55381-48B3-447E-929D-16564836AC71}">
      <dgm:prSet/>
      <dgm:spPr/>
      <dgm:t>
        <a:bodyPr/>
        <a:lstStyle/>
        <a:p>
          <a:endParaRPr lang="ru-RU"/>
        </a:p>
      </dgm:t>
    </dgm:pt>
    <dgm:pt modelId="{E97FD18A-7828-466F-ACE0-D6B419429B96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4"/>
              </a:solidFill>
              <a:latin typeface="Georgia" pitchFamily="18" charset="0"/>
            </a:rPr>
            <a:t>Формировать чувства собственного достоинства, осознание своих прав и свобод, ответственности.</a:t>
          </a:r>
          <a:endParaRPr lang="ru-RU" sz="20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E954724E-96A7-432F-81F0-96B3F85B5C4F}" type="sibTrans" cxnId="{784EF301-304C-4CBE-BD87-CDCE3B3287D3}">
      <dgm:prSet/>
      <dgm:spPr/>
      <dgm:t>
        <a:bodyPr/>
        <a:lstStyle/>
        <a:p>
          <a:endParaRPr lang="ru-RU"/>
        </a:p>
      </dgm:t>
    </dgm:pt>
    <dgm:pt modelId="{5B59289F-311E-468F-B27D-2497BDE1FC4E}" type="parTrans" cxnId="{784EF301-304C-4CBE-BD87-CDCE3B3287D3}">
      <dgm:prSet/>
      <dgm:spPr/>
      <dgm:t>
        <a:bodyPr/>
        <a:lstStyle/>
        <a:p>
          <a:endParaRPr lang="ru-RU"/>
        </a:p>
      </dgm:t>
    </dgm:pt>
    <dgm:pt modelId="{A3C4DDCB-A110-4773-BDB6-3F3F901A9818}" type="pres">
      <dgm:prSet presAssocID="{FB6843A5-8606-4D37-9322-131F807FC0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5DD07-88F3-47A3-A2B7-D15BA99EE6E1}" type="pres">
      <dgm:prSet presAssocID="{ADD66938-4823-4C7A-8EA8-5A95FD157FA6}" presName="composite" presStyleCnt="0"/>
      <dgm:spPr/>
      <dgm:t>
        <a:bodyPr/>
        <a:lstStyle/>
        <a:p>
          <a:endParaRPr lang="ru-RU"/>
        </a:p>
      </dgm:t>
    </dgm:pt>
    <dgm:pt modelId="{E2F50F4F-D2B7-4C43-A585-FB433BE55567}" type="pres">
      <dgm:prSet presAssocID="{ADD66938-4823-4C7A-8EA8-5A95FD157F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7794B-2EB5-41C4-BF8C-789CE5A93C70}" type="pres">
      <dgm:prSet presAssocID="{ADD66938-4823-4C7A-8EA8-5A95FD157F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4B9FC-9D20-491E-B094-1E4B60719608}" type="pres">
      <dgm:prSet presAssocID="{F2A154B5-BE21-4EA5-83E2-2F4F296B8AB3}" presName="sp" presStyleCnt="0"/>
      <dgm:spPr/>
      <dgm:t>
        <a:bodyPr/>
        <a:lstStyle/>
        <a:p>
          <a:endParaRPr lang="ru-RU"/>
        </a:p>
      </dgm:t>
    </dgm:pt>
    <dgm:pt modelId="{F1AD4758-1A00-4C4B-9C90-84D8FBD1DFB2}" type="pres">
      <dgm:prSet presAssocID="{E26A3CF7-544B-470F-B4FF-1A449F615C9A}" presName="composite" presStyleCnt="0"/>
      <dgm:spPr/>
      <dgm:t>
        <a:bodyPr/>
        <a:lstStyle/>
        <a:p>
          <a:endParaRPr lang="ru-RU"/>
        </a:p>
      </dgm:t>
    </dgm:pt>
    <dgm:pt modelId="{4EF63DD2-08E2-4299-BD94-C7B4FEC9DEE5}" type="pres">
      <dgm:prSet presAssocID="{E26A3CF7-544B-470F-B4FF-1A449F615C9A}" presName="parentText" presStyleLbl="alignNode1" presStyleIdx="1" presStyleCnt="3" custLinFactNeighborX="0" custLinFactNeighborY="1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FF808-EEE8-468F-9A48-4D15A090C186}" type="pres">
      <dgm:prSet presAssocID="{E26A3CF7-544B-470F-B4FF-1A449F615C9A}" presName="descendantText" presStyleLbl="alignAcc1" presStyleIdx="1" presStyleCnt="3" custLinFactNeighborX="0" custLinFactNeighborY="1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54F7D-1964-4EFE-9ABC-3AE963F369E0}" type="pres">
      <dgm:prSet presAssocID="{AB0F8573-B3C8-409F-A078-5A20B6B8A002}" presName="sp" presStyleCnt="0"/>
      <dgm:spPr/>
      <dgm:t>
        <a:bodyPr/>
        <a:lstStyle/>
        <a:p>
          <a:endParaRPr lang="ru-RU"/>
        </a:p>
      </dgm:t>
    </dgm:pt>
    <dgm:pt modelId="{762D00EF-4D63-4412-B7B8-09DEBE3912F8}" type="pres">
      <dgm:prSet presAssocID="{8A77EEF9-0378-415B-BECA-3C521E4BF320}" presName="composite" presStyleCnt="0"/>
      <dgm:spPr/>
      <dgm:t>
        <a:bodyPr/>
        <a:lstStyle/>
        <a:p>
          <a:endParaRPr lang="ru-RU"/>
        </a:p>
      </dgm:t>
    </dgm:pt>
    <dgm:pt modelId="{39F15968-E2B4-42F4-95D1-0F5D1B55774B}" type="pres">
      <dgm:prSet presAssocID="{8A77EEF9-0378-415B-BECA-3C521E4BF320}" presName="parentText" presStyleLbl="alignNode1" presStyleIdx="2" presStyleCnt="3" custLinFactNeighborY="10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F0E76-4437-4317-BDA6-669E6DB9CD62}" type="pres">
      <dgm:prSet presAssocID="{8A77EEF9-0378-415B-BECA-3C521E4BF320}" presName="descendantText" presStyleLbl="alignAcc1" presStyleIdx="2" presStyleCnt="3" custLinFactNeighborX="405" custLinFactNeighborY="1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CECF7-65BE-4B7F-9206-172C7FD03BEF}" type="presOf" srcId="{E97FD18A-7828-466F-ACE0-D6B419429B96}" destId="{606FF808-EEE8-468F-9A48-4D15A090C186}" srcOrd="0" destOrd="0" presId="urn:microsoft.com/office/officeart/2005/8/layout/chevron2"/>
    <dgm:cxn modelId="{784EF301-304C-4CBE-BD87-CDCE3B3287D3}" srcId="{E26A3CF7-544B-470F-B4FF-1A449F615C9A}" destId="{E97FD18A-7828-466F-ACE0-D6B419429B96}" srcOrd="0" destOrd="0" parTransId="{5B59289F-311E-468F-B27D-2497BDE1FC4E}" sibTransId="{E954724E-96A7-432F-81F0-96B3F85B5C4F}"/>
    <dgm:cxn modelId="{EA67A036-1A69-4698-96C9-F432143892B3}" srcId="{FB6843A5-8606-4D37-9322-131F807FC0AC}" destId="{ADD66938-4823-4C7A-8EA8-5A95FD157FA6}" srcOrd="0" destOrd="0" parTransId="{1D36AC1F-5986-4282-926A-B3427516C753}" sibTransId="{F2A154B5-BE21-4EA5-83E2-2F4F296B8AB3}"/>
    <dgm:cxn modelId="{9EFC82EB-614A-446B-82DC-D574A1AB2995}" srcId="{ADD66938-4823-4C7A-8EA8-5A95FD157FA6}" destId="{02CEA550-45C3-44BE-9FF6-1C305BC63CD9}" srcOrd="0" destOrd="0" parTransId="{F4FEC297-BBF5-45A1-B804-D675F44CA899}" sibTransId="{9B559E7F-75D9-4047-A8AB-BA6D116F564B}"/>
    <dgm:cxn modelId="{2BA50B88-2D18-4DE9-AF1B-33D0F6A87701}" type="presOf" srcId="{ADD66938-4823-4C7A-8EA8-5A95FD157FA6}" destId="{E2F50F4F-D2B7-4C43-A585-FB433BE55567}" srcOrd="0" destOrd="0" presId="urn:microsoft.com/office/officeart/2005/8/layout/chevron2"/>
    <dgm:cxn modelId="{51F55381-48B3-447E-929D-16564836AC71}" srcId="{FB6843A5-8606-4D37-9322-131F807FC0AC}" destId="{E26A3CF7-544B-470F-B4FF-1A449F615C9A}" srcOrd="1" destOrd="0" parTransId="{34A5638D-D20E-4F3D-977C-C0BABFA811B7}" sibTransId="{AB0F8573-B3C8-409F-A078-5A20B6B8A002}"/>
    <dgm:cxn modelId="{CB30295B-E4E2-4ABA-BC4D-CDB7A8B6786B}" type="presOf" srcId="{76BBA8F0-1635-4BD6-B572-0D0AE6224D96}" destId="{E9BF0E76-4437-4317-BDA6-669E6DB9CD62}" srcOrd="0" destOrd="0" presId="urn:microsoft.com/office/officeart/2005/8/layout/chevron2"/>
    <dgm:cxn modelId="{38C7CF2B-39CB-4B94-9C6A-9CFDA967265C}" type="presOf" srcId="{FB6843A5-8606-4D37-9322-131F807FC0AC}" destId="{A3C4DDCB-A110-4773-BDB6-3F3F901A9818}" srcOrd="0" destOrd="0" presId="urn:microsoft.com/office/officeart/2005/8/layout/chevron2"/>
    <dgm:cxn modelId="{971B15CE-606D-42BC-BB88-F76225900F15}" srcId="{FB6843A5-8606-4D37-9322-131F807FC0AC}" destId="{8A77EEF9-0378-415B-BECA-3C521E4BF320}" srcOrd="2" destOrd="0" parTransId="{7B8CE443-1A25-423F-A0C4-0E0308EDBC2F}" sibTransId="{C80B8751-15A1-4ABC-8690-70B4A4B5142C}"/>
    <dgm:cxn modelId="{36F288C9-D5A6-4693-803A-74AA0BB40AA7}" srcId="{8A77EEF9-0378-415B-BECA-3C521E4BF320}" destId="{76BBA8F0-1635-4BD6-B572-0D0AE6224D96}" srcOrd="0" destOrd="0" parTransId="{427AD557-8FC3-4088-9926-76C4827C70C6}" sibTransId="{7CE296EB-41D8-4648-8432-CF219D21271E}"/>
    <dgm:cxn modelId="{D5B1CB57-9342-40E8-875A-1ACBE386E12A}" type="presOf" srcId="{02CEA550-45C3-44BE-9FF6-1C305BC63CD9}" destId="{B627794B-2EB5-41C4-BF8C-789CE5A93C70}" srcOrd="0" destOrd="0" presId="urn:microsoft.com/office/officeart/2005/8/layout/chevron2"/>
    <dgm:cxn modelId="{5D8850E4-D7B7-4BBC-B09A-CE95A05645BF}" type="presOf" srcId="{8A77EEF9-0378-415B-BECA-3C521E4BF320}" destId="{39F15968-E2B4-42F4-95D1-0F5D1B55774B}" srcOrd="0" destOrd="0" presId="urn:microsoft.com/office/officeart/2005/8/layout/chevron2"/>
    <dgm:cxn modelId="{1A3A6CDE-B2AD-452E-8CA8-10CB26491398}" type="presOf" srcId="{E26A3CF7-544B-470F-B4FF-1A449F615C9A}" destId="{4EF63DD2-08E2-4299-BD94-C7B4FEC9DEE5}" srcOrd="0" destOrd="0" presId="urn:microsoft.com/office/officeart/2005/8/layout/chevron2"/>
    <dgm:cxn modelId="{F824D915-A27E-4193-A2C1-8EB3AAF0F830}" type="presParOf" srcId="{A3C4DDCB-A110-4773-BDB6-3F3F901A9818}" destId="{A3C5DD07-88F3-47A3-A2B7-D15BA99EE6E1}" srcOrd="0" destOrd="0" presId="urn:microsoft.com/office/officeart/2005/8/layout/chevron2"/>
    <dgm:cxn modelId="{6D18DC7A-409C-46BE-A1BA-A9A1D22B39DA}" type="presParOf" srcId="{A3C5DD07-88F3-47A3-A2B7-D15BA99EE6E1}" destId="{E2F50F4F-D2B7-4C43-A585-FB433BE55567}" srcOrd="0" destOrd="0" presId="urn:microsoft.com/office/officeart/2005/8/layout/chevron2"/>
    <dgm:cxn modelId="{E3249013-663A-405D-91F3-19D9C65BCE47}" type="presParOf" srcId="{A3C5DD07-88F3-47A3-A2B7-D15BA99EE6E1}" destId="{B627794B-2EB5-41C4-BF8C-789CE5A93C70}" srcOrd="1" destOrd="0" presId="urn:microsoft.com/office/officeart/2005/8/layout/chevron2"/>
    <dgm:cxn modelId="{2756221E-C636-4AA8-9FAB-A5A0E1BCBE5F}" type="presParOf" srcId="{A3C4DDCB-A110-4773-BDB6-3F3F901A9818}" destId="{EC94B9FC-9D20-491E-B094-1E4B60719608}" srcOrd="1" destOrd="0" presId="urn:microsoft.com/office/officeart/2005/8/layout/chevron2"/>
    <dgm:cxn modelId="{B8ED7D38-B9F2-474F-8CF6-99EA7DC8C5F6}" type="presParOf" srcId="{A3C4DDCB-A110-4773-BDB6-3F3F901A9818}" destId="{F1AD4758-1A00-4C4B-9C90-84D8FBD1DFB2}" srcOrd="2" destOrd="0" presId="urn:microsoft.com/office/officeart/2005/8/layout/chevron2"/>
    <dgm:cxn modelId="{0A559DDC-1F7E-408B-9B04-183CC6153EA2}" type="presParOf" srcId="{F1AD4758-1A00-4C4B-9C90-84D8FBD1DFB2}" destId="{4EF63DD2-08E2-4299-BD94-C7B4FEC9DEE5}" srcOrd="0" destOrd="0" presId="urn:microsoft.com/office/officeart/2005/8/layout/chevron2"/>
    <dgm:cxn modelId="{0BF14902-EEF8-4415-A661-3CF0C680BA4F}" type="presParOf" srcId="{F1AD4758-1A00-4C4B-9C90-84D8FBD1DFB2}" destId="{606FF808-EEE8-468F-9A48-4D15A090C186}" srcOrd="1" destOrd="0" presId="urn:microsoft.com/office/officeart/2005/8/layout/chevron2"/>
    <dgm:cxn modelId="{CFE1C771-3790-4A7D-9783-0BBDACADCFD2}" type="presParOf" srcId="{A3C4DDCB-A110-4773-BDB6-3F3F901A9818}" destId="{06954F7D-1964-4EFE-9ABC-3AE963F369E0}" srcOrd="3" destOrd="0" presId="urn:microsoft.com/office/officeart/2005/8/layout/chevron2"/>
    <dgm:cxn modelId="{DB6F3D93-C815-4F31-875A-F01B754D38D7}" type="presParOf" srcId="{A3C4DDCB-A110-4773-BDB6-3F3F901A9818}" destId="{762D00EF-4D63-4412-B7B8-09DEBE3912F8}" srcOrd="4" destOrd="0" presId="urn:microsoft.com/office/officeart/2005/8/layout/chevron2"/>
    <dgm:cxn modelId="{EEAC5159-48E1-44F2-A95D-C379C8D5E6B6}" type="presParOf" srcId="{762D00EF-4D63-4412-B7B8-09DEBE3912F8}" destId="{39F15968-E2B4-42F4-95D1-0F5D1B55774B}" srcOrd="0" destOrd="0" presId="urn:microsoft.com/office/officeart/2005/8/layout/chevron2"/>
    <dgm:cxn modelId="{F7C415E4-1DCD-4042-A7D8-23E2A15C5156}" type="presParOf" srcId="{762D00EF-4D63-4412-B7B8-09DEBE3912F8}" destId="{E9BF0E76-4437-4317-BDA6-669E6DB9CD62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A91EF-7E4D-4D59-8E3B-36B9C901391C}" type="doc">
      <dgm:prSet loTypeId="urn:microsoft.com/office/officeart/2005/8/layout/vList5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6C923DE-A429-4140-8654-948C687EE188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Georgia" pitchFamily="18" charset="0"/>
            </a:rPr>
            <a:t>1-й уровень</a:t>
          </a:r>
        </a:p>
      </dgm:t>
    </dgm:pt>
    <dgm:pt modelId="{01BA99A5-A1E2-42AC-8407-90B102D4EB3D}" type="parTrans" cxnId="{0020FFE3-6FD6-4004-A9DC-5572EF6C6D0D}">
      <dgm:prSet/>
      <dgm:spPr/>
      <dgm:t>
        <a:bodyPr/>
        <a:lstStyle/>
        <a:p>
          <a:endParaRPr lang="ru-RU"/>
        </a:p>
      </dgm:t>
    </dgm:pt>
    <dgm:pt modelId="{5840BB79-000D-4E4A-9972-9BB7F04563D8}" type="sibTrans" cxnId="{0020FFE3-6FD6-4004-A9DC-5572EF6C6D0D}">
      <dgm:prSet/>
      <dgm:spPr/>
      <dgm:t>
        <a:bodyPr/>
        <a:lstStyle/>
        <a:p>
          <a:endParaRPr lang="ru-RU"/>
        </a:p>
      </dgm:t>
    </dgm:pt>
    <dgm:pt modelId="{63C2E1E2-68FA-4CD4-9701-92E1EBCE7B5B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Georgia" pitchFamily="18" charset="0"/>
            </a:rPr>
            <a:t>Декларация прав ребенка (1959 г.)</a:t>
          </a:r>
          <a:endParaRPr lang="ru-RU" sz="2000" b="1" dirty="0">
            <a:latin typeface="Georgia" pitchFamily="18" charset="0"/>
          </a:endParaRPr>
        </a:p>
      </dgm:t>
    </dgm:pt>
    <dgm:pt modelId="{949EA7CE-2552-4F22-A101-51605214801A}" type="parTrans" cxnId="{C2D97C78-2274-47C1-86C9-53B0874B8CC8}">
      <dgm:prSet/>
      <dgm:spPr/>
      <dgm:t>
        <a:bodyPr/>
        <a:lstStyle/>
        <a:p>
          <a:endParaRPr lang="ru-RU"/>
        </a:p>
      </dgm:t>
    </dgm:pt>
    <dgm:pt modelId="{14DE1325-7A5D-4F71-81AC-30E9D019CB6A}" type="sibTrans" cxnId="{C2D97C78-2274-47C1-86C9-53B0874B8CC8}">
      <dgm:prSet/>
      <dgm:spPr/>
      <dgm:t>
        <a:bodyPr/>
        <a:lstStyle/>
        <a:p>
          <a:endParaRPr lang="ru-RU"/>
        </a:p>
      </dgm:t>
    </dgm:pt>
    <dgm:pt modelId="{498F769C-265A-41DF-BE7F-FF05DB09B6FF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Georgia" pitchFamily="18" charset="0"/>
            </a:rPr>
            <a:t>Конвенция о правах ребенка (1989 г.)</a:t>
          </a:r>
          <a:endParaRPr lang="ru-RU" sz="2000" b="1" dirty="0">
            <a:latin typeface="Georgia" pitchFamily="18" charset="0"/>
          </a:endParaRPr>
        </a:p>
      </dgm:t>
    </dgm:pt>
    <dgm:pt modelId="{1F6C5950-4F9A-4EFF-9208-676433505385}" type="parTrans" cxnId="{65BC1AD9-F491-447A-AD0B-E6BA72E3D219}">
      <dgm:prSet/>
      <dgm:spPr/>
      <dgm:t>
        <a:bodyPr/>
        <a:lstStyle/>
        <a:p>
          <a:endParaRPr lang="ru-RU"/>
        </a:p>
      </dgm:t>
    </dgm:pt>
    <dgm:pt modelId="{CB7B3F96-3DC8-4A85-9610-E895D2C9E23F}" type="sibTrans" cxnId="{65BC1AD9-F491-447A-AD0B-E6BA72E3D219}">
      <dgm:prSet/>
      <dgm:spPr/>
      <dgm:t>
        <a:bodyPr/>
        <a:lstStyle/>
        <a:p>
          <a:endParaRPr lang="ru-RU"/>
        </a:p>
      </dgm:t>
    </dgm:pt>
    <dgm:pt modelId="{BD2A16B7-3C9F-4A3E-92CD-98B9576B1B1C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Georgia" pitchFamily="18" charset="0"/>
            </a:rPr>
            <a:t>Конституция Российской Федерации</a:t>
          </a:r>
          <a:endParaRPr lang="ru-RU" sz="2000" b="1" dirty="0">
            <a:latin typeface="Georgia" pitchFamily="18" charset="0"/>
          </a:endParaRPr>
        </a:p>
      </dgm:t>
    </dgm:pt>
    <dgm:pt modelId="{ABB5651C-6E55-4FE5-A929-47C2CB120C36}" type="parTrans" cxnId="{C9150826-3BDD-4488-96C2-8F540D1C7913}">
      <dgm:prSet/>
      <dgm:spPr/>
      <dgm:t>
        <a:bodyPr/>
        <a:lstStyle/>
        <a:p>
          <a:endParaRPr lang="ru-RU"/>
        </a:p>
      </dgm:t>
    </dgm:pt>
    <dgm:pt modelId="{9EE72C16-D99A-43AC-A641-D2DF349818C9}" type="sibTrans" cxnId="{C9150826-3BDD-4488-96C2-8F540D1C7913}">
      <dgm:prSet/>
      <dgm:spPr/>
      <dgm:t>
        <a:bodyPr/>
        <a:lstStyle/>
        <a:p>
          <a:endParaRPr lang="ru-RU"/>
        </a:p>
      </dgm:t>
    </dgm:pt>
    <dgm:pt modelId="{AA882560-E9D2-4005-938F-02591A9E879E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err="1" smtClean="0">
              <a:latin typeface="Georgia" pitchFamily="18" charset="0"/>
            </a:rPr>
            <a:t>Гражданкий</a:t>
          </a:r>
          <a:r>
            <a:rPr lang="ru-RU" sz="2000" b="1" dirty="0" smtClean="0">
              <a:latin typeface="Georgia" pitchFamily="18" charset="0"/>
            </a:rPr>
            <a:t> кодекс Российской Федерации</a:t>
          </a:r>
          <a:endParaRPr lang="ru-RU" sz="2000" b="1" dirty="0">
            <a:latin typeface="Georgia" pitchFamily="18" charset="0"/>
          </a:endParaRPr>
        </a:p>
      </dgm:t>
    </dgm:pt>
    <dgm:pt modelId="{6C5A6675-24E3-413C-8959-AA80E59F9794}" type="parTrans" cxnId="{A1F957AE-84E5-447F-B9A0-57ADE752320D}">
      <dgm:prSet/>
      <dgm:spPr/>
      <dgm:t>
        <a:bodyPr/>
        <a:lstStyle/>
        <a:p>
          <a:endParaRPr lang="ru-RU"/>
        </a:p>
      </dgm:t>
    </dgm:pt>
    <dgm:pt modelId="{F075AD1E-4844-45AD-AE2B-262A2DF1F07C}" type="sibTrans" cxnId="{A1F957AE-84E5-447F-B9A0-57ADE752320D}">
      <dgm:prSet/>
      <dgm:spPr/>
      <dgm:t>
        <a:bodyPr/>
        <a:lstStyle/>
        <a:p>
          <a:endParaRPr lang="ru-RU"/>
        </a:p>
      </dgm:t>
    </dgm:pt>
    <dgm:pt modelId="{053C6275-1764-4EAB-B6AA-C7036DE1BE8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Georgia" pitchFamily="18" charset="0"/>
            </a:rPr>
            <a:t>3-й уровень</a:t>
          </a:r>
          <a:endParaRPr lang="ru-RU" sz="1800" b="1" dirty="0">
            <a:solidFill>
              <a:srgbClr val="FFFF00"/>
            </a:solidFill>
            <a:latin typeface="Georgia" pitchFamily="18" charset="0"/>
          </a:endParaRPr>
        </a:p>
      </dgm:t>
    </dgm:pt>
    <dgm:pt modelId="{573D6EA0-F066-4EAD-874D-54C9C38C0647}" type="parTrans" cxnId="{847ACE17-810F-483E-8E75-7BD3A44A8E77}">
      <dgm:prSet/>
      <dgm:spPr/>
      <dgm:t>
        <a:bodyPr/>
        <a:lstStyle/>
        <a:p>
          <a:endParaRPr lang="ru-RU"/>
        </a:p>
      </dgm:t>
    </dgm:pt>
    <dgm:pt modelId="{8D632C1C-80B7-43C7-85BD-0491AEFF0F16}" type="sibTrans" cxnId="{847ACE17-810F-483E-8E75-7BD3A44A8E77}">
      <dgm:prSet/>
      <dgm:spPr/>
      <dgm:t>
        <a:bodyPr/>
        <a:lstStyle/>
        <a:p>
          <a:endParaRPr lang="ru-RU"/>
        </a:p>
      </dgm:t>
    </dgm:pt>
    <dgm:pt modelId="{808A43B4-E6A9-43A5-8289-0CFF7F706D31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Georgia" pitchFamily="18" charset="0"/>
            </a:rPr>
            <a:t>Федеральная президентская программа «Дети России» (1994 г.)</a:t>
          </a:r>
          <a:endParaRPr lang="ru-RU" sz="2000" b="1" dirty="0">
            <a:latin typeface="Georgia" pitchFamily="18" charset="0"/>
          </a:endParaRPr>
        </a:p>
      </dgm:t>
    </dgm:pt>
    <dgm:pt modelId="{DB862495-CD2E-4571-A2E9-E31B58D72BE2}" type="parTrans" cxnId="{C2040856-C8B7-4512-9549-49BDAEB14D0F}">
      <dgm:prSet/>
      <dgm:spPr/>
      <dgm:t>
        <a:bodyPr/>
        <a:lstStyle/>
        <a:p>
          <a:endParaRPr lang="ru-RU"/>
        </a:p>
      </dgm:t>
    </dgm:pt>
    <dgm:pt modelId="{5B874E5A-80C1-4C6F-9FCB-8BF05F50826A}" type="sibTrans" cxnId="{C2040856-C8B7-4512-9549-49BDAEB14D0F}">
      <dgm:prSet/>
      <dgm:spPr/>
      <dgm:t>
        <a:bodyPr/>
        <a:lstStyle/>
        <a:p>
          <a:endParaRPr lang="ru-RU"/>
        </a:p>
      </dgm:t>
    </dgm:pt>
    <dgm:pt modelId="{631C543A-7D56-43E6-BDDA-9802AB99455A}">
      <dgm:prSet phldrT="[Текст]" custT="1"/>
      <dgm:spPr>
        <a:solidFill>
          <a:schemeClr val="accent3">
            <a:lumMod val="95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Georgia" pitchFamily="18" charset="0"/>
            </a:rPr>
            <a:t>Федеральный закон «Об основных гарантиях прав ребенка в Российской Федерации» (2000 г.)</a:t>
          </a:r>
          <a:endParaRPr lang="ru-RU" sz="2000" b="1" dirty="0">
            <a:latin typeface="Georgia" pitchFamily="18" charset="0"/>
          </a:endParaRPr>
        </a:p>
      </dgm:t>
    </dgm:pt>
    <dgm:pt modelId="{A1915E6B-F3B1-4FC2-8C80-DDD5935BFBEF}" type="parTrans" cxnId="{79C206F1-C9A6-47F2-9C9C-8550F80DF9B1}">
      <dgm:prSet/>
      <dgm:spPr/>
      <dgm:t>
        <a:bodyPr/>
        <a:lstStyle/>
        <a:p>
          <a:endParaRPr lang="ru-RU"/>
        </a:p>
      </dgm:t>
    </dgm:pt>
    <dgm:pt modelId="{81CE0406-88CC-4D24-8E47-07562D65CB4F}" type="sibTrans" cxnId="{79C206F1-C9A6-47F2-9C9C-8550F80DF9B1}">
      <dgm:prSet/>
      <dgm:spPr/>
      <dgm:t>
        <a:bodyPr/>
        <a:lstStyle/>
        <a:p>
          <a:endParaRPr lang="ru-RU"/>
        </a:p>
      </dgm:t>
    </dgm:pt>
    <dgm:pt modelId="{1C34CC09-F954-4F11-91B8-D09A7A8914AA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Georgia" pitchFamily="18" charset="0"/>
            </a:rPr>
            <a:t>2-й уровень</a:t>
          </a:r>
          <a:endParaRPr lang="ru-RU" sz="1800" b="1" dirty="0">
            <a:solidFill>
              <a:srgbClr val="FFFF00"/>
            </a:solidFill>
            <a:latin typeface="Georgia" pitchFamily="18" charset="0"/>
          </a:endParaRPr>
        </a:p>
      </dgm:t>
    </dgm:pt>
    <dgm:pt modelId="{D666F704-310A-4AA4-B36F-EBD8B7C84F5F}" type="sibTrans" cxnId="{27B0D009-6359-43FC-AEBC-05BD4632541A}">
      <dgm:prSet/>
      <dgm:spPr/>
      <dgm:t>
        <a:bodyPr/>
        <a:lstStyle/>
        <a:p>
          <a:endParaRPr lang="ru-RU"/>
        </a:p>
      </dgm:t>
    </dgm:pt>
    <dgm:pt modelId="{DE2CBB62-2373-4635-A03D-8831CF5397FE}" type="parTrans" cxnId="{27B0D009-6359-43FC-AEBC-05BD4632541A}">
      <dgm:prSet/>
      <dgm:spPr/>
      <dgm:t>
        <a:bodyPr/>
        <a:lstStyle/>
        <a:p>
          <a:endParaRPr lang="ru-RU"/>
        </a:p>
      </dgm:t>
    </dgm:pt>
    <dgm:pt modelId="{68773C23-DF63-4869-B834-474D205C4B9B}" type="pres">
      <dgm:prSet presAssocID="{29EA91EF-7E4D-4D59-8E3B-36B9C9013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66448-732F-4173-BD1C-9AFA1A335688}" type="pres">
      <dgm:prSet presAssocID="{26C923DE-A429-4140-8654-948C687EE188}" presName="linNode" presStyleCnt="0"/>
      <dgm:spPr/>
    </dgm:pt>
    <dgm:pt modelId="{4E7AC868-3840-46BF-BD0F-AB94B6D87ABB}" type="pres">
      <dgm:prSet presAssocID="{26C923DE-A429-4140-8654-948C687EE188}" presName="parentText" presStyleLbl="node1" presStyleIdx="0" presStyleCnt="3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F621C-F5FD-4D3A-9456-DB7F1E6EBDA2}" type="pres">
      <dgm:prSet presAssocID="{26C923DE-A429-4140-8654-948C687EE188}" presName="descendantText" presStyleLbl="alignAccFollowNode1" presStyleIdx="0" presStyleCnt="3" custScaleX="152460" custLinFactNeighborX="-5274" custLinFactNeighborY="-4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6472-CE72-4C0C-BA18-550577DE0BE7}" type="pres">
      <dgm:prSet presAssocID="{5840BB79-000D-4E4A-9972-9BB7F04563D8}" presName="sp" presStyleCnt="0"/>
      <dgm:spPr/>
    </dgm:pt>
    <dgm:pt modelId="{ECFEE65F-92AA-4424-B0B3-EA3AE7067250}" type="pres">
      <dgm:prSet presAssocID="{1C34CC09-F954-4F11-91B8-D09A7A8914AA}" presName="linNode" presStyleCnt="0"/>
      <dgm:spPr/>
    </dgm:pt>
    <dgm:pt modelId="{F1F1FA7E-D560-4E91-A988-F1028717449C}" type="pres">
      <dgm:prSet presAssocID="{1C34CC09-F954-4F11-91B8-D09A7A8914AA}" presName="parentText" presStyleLbl="node1" presStyleIdx="1" presStyleCnt="3" custScaleX="698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43B30-362B-4964-91C8-BD370491EE0F}" type="pres">
      <dgm:prSet presAssocID="{1C34CC09-F954-4F11-91B8-D09A7A8914AA}" presName="descendantText" presStyleLbl="alignAccFollowNode1" presStyleIdx="1" presStyleCnt="3" custScaleX="129127" custLinFactNeighborX="7792" custLinFactNeighborY="-2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F65BB-3221-4B11-84F5-94A7EBEE54CD}" type="pres">
      <dgm:prSet presAssocID="{D666F704-310A-4AA4-B36F-EBD8B7C84F5F}" presName="sp" presStyleCnt="0"/>
      <dgm:spPr/>
    </dgm:pt>
    <dgm:pt modelId="{54531E60-0184-4531-8555-149EBAD64479}" type="pres">
      <dgm:prSet presAssocID="{053C6275-1764-4EAB-B6AA-C7036DE1BE8C}" presName="linNode" presStyleCnt="0"/>
      <dgm:spPr/>
    </dgm:pt>
    <dgm:pt modelId="{ADEF9E26-8E90-40C0-BD60-5A2BF6BF44B8}" type="pres">
      <dgm:prSet presAssocID="{053C6275-1764-4EAB-B6AA-C7036DE1BE8C}" presName="parentText" presStyleLbl="node1" presStyleIdx="2" presStyleCnt="3" custScaleX="74273" custLinFactNeighborX="-9" custLinFactNeighborY="1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6B8E5-09D0-4ECC-B660-6BBDD66E9EBB}" type="pres">
      <dgm:prSet presAssocID="{053C6275-1764-4EAB-B6AA-C7036DE1BE8C}" presName="descendantText" presStyleLbl="alignAccFollowNode1" presStyleIdx="2" presStyleCnt="3" custScaleX="137978" custLinFactNeighborX="312" custLinFactNeighborY="7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FA9F7-2773-48BD-A4BB-2C1E4E84C73E}" type="presOf" srcId="{498F769C-265A-41DF-BE7F-FF05DB09B6FF}" destId="{FBFF621C-F5FD-4D3A-9456-DB7F1E6EBDA2}" srcOrd="0" destOrd="1" presId="urn:microsoft.com/office/officeart/2005/8/layout/vList5"/>
    <dgm:cxn modelId="{B6FF3BEC-8024-4D2D-BE1A-883F0E0C5F8B}" type="presOf" srcId="{808A43B4-E6A9-43A5-8289-0CFF7F706D31}" destId="{4376B8E5-09D0-4ECC-B660-6BBDD66E9EBB}" srcOrd="0" destOrd="0" presId="urn:microsoft.com/office/officeart/2005/8/layout/vList5"/>
    <dgm:cxn modelId="{C2D97C78-2274-47C1-86C9-53B0874B8CC8}" srcId="{26C923DE-A429-4140-8654-948C687EE188}" destId="{63C2E1E2-68FA-4CD4-9701-92E1EBCE7B5B}" srcOrd="0" destOrd="0" parTransId="{949EA7CE-2552-4F22-A101-51605214801A}" sibTransId="{14DE1325-7A5D-4F71-81AC-30E9D019CB6A}"/>
    <dgm:cxn modelId="{F9DD0D20-AED5-4610-BFAB-89211E432475}" type="presOf" srcId="{63C2E1E2-68FA-4CD4-9701-92E1EBCE7B5B}" destId="{FBFF621C-F5FD-4D3A-9456-DB7F1E6EBDA2}" srcOrd="0" destOrd="0" presId="urn:microsoft.com/office/officeart/2005/8/layout/vList5"/>
    <dgm:cxn modelId="{47761B80-C964-4CF5-900B-FE898425329B}" type="presOf" srcId="{29EA91EF-7E4D-4D59-8E3B-36B9C901391C}" destId="{68773C23-DF63-4869-B834-474D205C4B9B}" srcOrd="0" destOrd="0" presId="urn:microsoft.com/office/officeart/2005/8/layout/vList5"/>
    <dgm:cxn modelId="{27B0D009-6359-43FC-AEBC-05BD4632541A}" srcId="{29EA91EF-7E4D-4D59-8E3B-36B9C901391C}" destId="{1C34CC09-F954-4F11-91B8-D09A7A8914AA}" srcOrd="1" destOrd="0" parTransId="{DE2CBB62-2373-4635-A03D-8831CF5397FE}" sibTransId="{D666F704-310A-4AA4-B36F-EBD8B7C84F5F}"/>
    <dgm:cxn modelId="{3690B2EC-B628-4B89-B745-CC3D15AE49EE}" type="presOf" srcId="{053C6275-1764-4EAB-B6AA-C7036DE1BE8C}" destId="{ADEF9E26-8E90-40C0-BD60-5A2BF6BF44B8}" srcOrd="0" destOrd="0" presId="urn:microsoft.com/office/officeart/2005/8/layout/vList5"/>
    <dgm:cxn modelId="{C2040856-C8B7-4512-9549-49BDAEB14D0F}" srcId="{053C6275-1764-4EAB-B6AA-C7036DE1BE8C}" destId="{808A43B4-E6A9-43A5-8289-0CFF7F706D31}" srcOrd="0" destOrd="0" parTransId="{DB862495-CD2E-4571-A2E9-E31B58D72BE2}" sibTransId="{5B874E5A-80C1-4C6F-9FCB-8BF05F50826A}"/>
    <dgm:cxn modelId="{0FB6342C-2105-4871-85D4-164865CAAAE0}" type="presOf" srcId="{631C543A-7D56-43E6-BDDA-9802AB99455A}" destId="{4376B8E5-09D0-4ECC-B660-6BBDD66E9EBB}" srcOrd="0" destOrd="1" presId="urn:microsoft.com/office/officeart/2005/8/layout/vList5"/>
    <dgm:cxn modelId="{B34DF088-6BBC-4C11-8E04-75F00FAC00BA}" type="presOf" srcId="{BD2A16B7-3C9F-4A3E-92CD-98B9576B1B1C}" destId="{F3543B30-362B-4964-91C8-BD370491EE0F}" srcOrd="0" destOrd="0" presId="urn:microsoft.com/office/officeart/2005/8/layout/vList5"/>
    <dgm:cxn modelId="{C9150826-3BDD-4488-96C2-8F540D1C7913}" srcId="{1C34CC09-F954-4F11-91B8-D09A7A8914AA}" destId="{BD2A16B7-3C9F-4A3E-92CD-98B9576B1B1C}" srcOrd="0" destOrd="0" parTransId="{ABB5651C-6E55-4FE5-A929-47C2CB120C36}" sibTransId="{9EE72C16-D99A-43AC-A641-D2DF349818C9}"/>
    <dgm:cxn modelId="{B83053B7-89BF-453F-AD01-47CCBC82D816}" type="presOf" srcId="{1C34CC09-F954-4F11-91B8-D09A7A8914AA}" destId="{F1F1FA7E-D560-4E91-A988-F1028717449C}" srcOrd="0" destOrd="0" presId="urn:microsoft.com/office/officeart/2005/8/layout/vList5"/>
    <dgm:cxn modelId="{65BC1AD9-F491-447A-AD0B-E6BA72E3D219}" srcId="{26C923DE-A429-4140-8654-948C687EE188}" destId="{498F769C-265A-41DF-BE7F-FF05DB09B6FF}" srcOrd="1" destOrd="0" parTransId="{1F6C5950-4F9A-4EFF-9208-676433505385}" sibTransId="{CB7B3F96-3DC8-4A85-9610-E895D2C9E23F}"/>
    <dgm:cxn modelId="{04A2524F-9D9D-47B3-9014-0FA019ECE4D0}" type="presOf" srcId="{AA882560-E9D2-4005-938F-02591A9E879E}" destId="{F3543B30-362B-4964-91C8-BD370491EE0F}" srcOrd="0" destOrd="1" presId="urn:microsoft.com/office/officeart/2005/8/layout/vList5"/>
    <dgm:cxn modelId="{4CFB7465-581B-48FA-9030-560359505A67}" type="presOf" srcId="{26C923DE-A429-4140-8654-948C687EE188}" destId="{4E7AC868-3840-46BF-BD0F-AB94B6D87ABB}" srcOrd="0" destOrd="0" presId="urn:microsoft.com/office/officeart/2005/8/layout/vList5"/>
    <dgm:cxn modelId="{A1F957AE-84E5-447F-B9A0-57ADE752320D}" srcId="{1C34CC09-F954-4F11-91B8-D09A7A8914AA}" destId="{AA882560-E9D2-4005-938F-02591A9E879E}" srcOrd="1" destOrd="0" parTransId="{6C5A6675-24E3-413C-8959-AA80E59F9794}" sibTransId="{F075AD1E-4844-45AD-AE2B-262A2DF1F07C}"/>
    <dgm:cxn modelId="{79C206F1-C9A6-47F2-9C9C-8550F80DF9B1}" srcId="{053C6275-1764-4EAB-B6AA-C7036DE1BE8C}" destId="{631C543A-7D56-43E6-BDDA-9802AB99455A}" srcOrd="1" destOrd="0" parTransId="{A1915E6B-F3B1-4FC2-8C80-DDD5935BFBEF}" sibTransId="{81CE0406-88CC-4D24-8E47-07562D65CB4F}"/>
    <dgm:cxn modelId="{0020FFE3-6FD6-4004-A9DC-5572EF6C6D0D}" srcId="{29EA91EF-7E4D-4D59-8E3B-36B9C901391C}" destId="{26C923DE-A429-4140-8654-948C687EE188}" srcOrd="0" destOrd="0" parTransId="{01BA99A5-A1E2-42AC-8407-90B102D4EB3D}" sibTransId="{5840BB79-000D-4E4A-9972-9BB7F04563D8}"/>
    <dgm:cxn modelId="{847ACE17-810F-483E-8E75-7BD3A44A8E77}" srcId="{29EA91EF-7E4D-4D59-8E3B-36B9C901391C}" destId="{053C6275-1764-4EAB-B6AA-C7036DE1BE8C}" srcOrd="2" destOrd="0" parTransId="{573D6EA0-F066-4EAD-874D-54C9C38C0647}" sibTransId="{8D632C1C-80B7-43C7-85BD-0491AEFF0F16}"/>
    <dgm:cxn modelId="{5916C942-E7A3-4A22-AEC9-3E550C18D78D}" type="presParOf" srcId="{68773C23-DF63-4869-B834-474D205C4B9B}" destId="{B1E66448-732F-4173-BD1C-9AFA1A335688}" srcOrd="0" destOrd="0" presId="urn:microsoft.com/office/officeart/2005/8/layout/vList5"/>
    <dgm:cxn modelId="{518F817A-B9CD-421B-9837-C9F12D39DA14}" type="presParOf" srcId="{B1E66448-732F-4173-BD1C-9AFA1A335688}" destId="{4E7AC868-3840-46BF-BD0F-AB94B6D87ABB}" srcOrd="0" destOrd="0" presId="urn:microsoft.com/office/officeart/2005/8/layout/vList5"/>
    <dgm:cxn modelId="{D6C9773E-BE06-4F81-BC7B-68C12318FEF3}" type="presParOf" srcId="{B1E66448-732F-4173-BD1C-9AFA1A335688}" destId="{FBFF621C-F5FD-4D3A-9456-DB7F1E6EBDA2}" srcOrd="1" destOrd="0" presId="urn:microsoft.com/office/officeart/2005/8/layout/vList5"/>
    <dgm:cxn modelId="{286F3A87-97C1-4171-8EB7-35E741DCB288}" type="presParOf" srcId="{68773C23-DF63-4869-B834-474D205C4B9B}" destId="{9D646472-CE72-4C0C-BA18-550577DE0BE7}" srcOrd="1" destOrd="0" presId="urn:microsoft.com/office/officeart/2005/8/layout/vList5"/>
    <dgm:cxn modelId="{1308F0E0-E308-440D-BB82-FA308EE851AA}" type="presParOf" srcId="{68773C23-DF63-4869-B834-474D205C4B9B}" destId="{ECFEE65F-92AA-4424-B0B3-EA3AE7067250}" srcOrd="2" destOrd="0" presId="urn:microsoft.com/office/officeart/2005/8/layout/vList5"/>
    <dgm:cxn modelId="{8E1274D7-C9F9-4F39-8C7F-01A0EDDE4EDB}" type="presParOf" srcId="{ECFEE65F-92AA-4424-B0B3-EA3AE7067250}" destId="{F1F1FA7E-D560-4E91-A988-F1028717449C}" srcOrd="0" destOrd="0" presId="urn:microsoft.com/office/officeart/2005/8/layout/vList5"/>
    <dgm:cxn modelId="{A002DB80-A824-4A91-AB34-A654389AE6A4}" type="presParOf" srcId="{ECFEE65F-92AA-4424-B0B3-EA3AE7067250}" destId="{F3543B30-362B-4964-91C8-BD370491EE0F}" srcOrd="1" destOrd="0" presId="urn:microsoft.com/office/officeart/2005/8/layout/vList5"/>
    <dgm:cxn modelId="{24206D54-0248-4AD7-A21B-6CD45C25046D}" type="presParOf" srcId="{68773C23-DF63-4869-B834-474D205C4B9B}" destId="{079F65BB-3221-4B11-84F5-94A7EBEE54CD}" srcOrd="3" destOrd="0" presId="urn:microsoft.com/office/officeart/2005/8/layout/vList5"/>
    <dgm:cxn modelId="{8BB28A5B-C0C3-4DA0-90FC-7BBCC0EC0D25}" type="presParOf" srcId="{68773C23-DF63-4869-B834-474D205C4B9B}" destId="{54531E60-0184-4531-8555-149EBAD64479}" srcOrd="4" destOrd="0" presId="urn:microsoft.com/office/officeart/2005/8/layout/vList5"/>
    <dgm:cxn modelId="{47FDF668-3C61-4576-8895-0B0F43E8F804}" type="presParOf" srcId="{54531E60-0184-4531-8555-149EBAD64479}" destId="{ADEF9E26-8E90-40C0-BD60-5A2BF6BF44B8}" srcOrd="0" destOrd="0" presId="urn:microsoft.com/office/officeart/2005/8/layout/vList5"/>
    <dgm:cxn modelId="{71D62F74-E716-435F-A5BA-7BE0CE552D60}" type="presParOf" srcId="{54531E60-0184-4531-8555-149EBAD64479}" destId="{4376B8E5-09D0-4ECC-B660-6BBDD66E9EBB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D6864-E7C1-4D94-803B-9B44159CBE7F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A54D2A49-C4D2-4D2B-A5B7-7ED2D035A03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0" dirty="0" smtClean="0">
              <a:solidFill>
                <a:srgbClr val="FFFF00"/>
              </a:solidFill>
            </a:rPr>
            <a:t>Педагоги</a:t>
          </a:r>
          <a:endParaRPr lang="ru-RU" i="0" dirty="0">
            <a:solidFill>
              <a:srgbClr val="FFFF00"/>
            </a:solidFill>
          </a:endParaRPr>
        </a:p>
      </dgm:t>
    </dgm:pt>
    <dgm:pt modelId="{E4DAD2EE-217E-4B2D-869A-6F6584ECD059}" type="parTrans" cxnId="{4FDB9B38-4A76-4852-ABD6-33A09CBCEDB8}">
      <dgm:prSet/>
      <dgm:spPr/>
      <dgm:t>
        <a:bodyPr/>
        <a:lstStyle/>
        <a:p>
          <a:endParaRPr lang="ru-RU"/>
        </a:p>
      </dgm:t>
    </dgm:pt>
    <dgm:pt modelId="{4850750E-DFD8-4B4C-AD2E-78638AF35573}" type="sibTrans" cxnId="{4FDB9B38-4A76-4852-ABD6-33A09CBCEDB8}">
      <dgm:prSet/>
      <dgm:spPr/>
      <dgm:t>
        <a:bodyPr/>
        <a:lstStyle/>
        <a:p>
          <a:endParaRPr lang="ru-RU"/>
        </a:p>
      </dgm:t>
    </dgm:pt>
    <dgm:pt modelId="{34141F56-47DA-42A3-8F19-7DE0A455708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i="0" dirty="0" smtClean="0">
              <a:solidFill>
                <a:srgbClr val="FFFF00"/>
              </a:solidFill>
            </a:rPr>
            <a:t>Дети</a:t>
          </a:r>
          <a:endParaRPr lang="ru-RU" i="0" dirty="0">
            <a:solidFill>
              <a:srgbClr val="FFFF00"/>
            </a:solidFill>
          </a:endParaRPr>
        </a:p>
      </dgm:t>
    </dgm:pt>
    <dgm:pt modelId="{EFBA8773-2812-44E4-8CE1-F0E2F066CEC5}" type="parTrans" cxnId="{A5DD892D-5DC2-489E-A98F-E9E8BC574F6F}">
      <dgm:prSet/>
      <dgm:spPr/>
      <dgm:t>
        <a:bodyPr/>
        <a:lstStyle/>
        <a:p>
          <a:endParaRPr lang="ru-RU"/>
        </a:p>
      </dgm:t>
    </dgm:pt>
    <dgm:pt modelId="{9B5C2986-DD49-4D4A-A9C6-A17A169AC700}" type="sibTrans" cxnId="{A5DD892D-5DC2-489E-A98F-E9E8BC574F6F}">
      <dgm:prSet/>
      <dgm:spPr/>
      <dgm:t>
        <a:bodyPr/>
        <a:lstStyle/>
        <a:p>
          <a:endParaRPr lang="ru-RU"/>
        </a:p>
      </dgm:t>
    </dgm:pt>
    <dgm:pt modelId="{A5ABC0F9-C42C-4AE4-AF02-A9EC4345DBB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i="0" dirty="0" smtClean="0">
              <a:solidFill>
                <a:srgbClr val="FFFF00"/>
              </a:solidFill>
            </a:rPr>
            <a:t>Родители</a:t>
          </a:r>
          <a:endParaRPr lang="ru-RU" i="0" dirty="0">
            <a:solidFill>
              <a:srgbClr val="FFFF00"/>
            </a:solidFill>
          </a:endParaRPr>
        </a:p>
      </dgm:t>
    </dgm:pt>
    <dgm:pt modelId="{24E58ECF-65B9-4AF9-84D0-AEA7D9942C8C}" type="parTrans" cxnId="{ABB213D2-8A4B-4C16-BB7F-93676E01B278}">
      <dgm:prSet/>
      <dgm:spPr/>
      <dgm:t>
        <a:bodyPr/>
        <a:lstStyle/>
        <a:p>
          <a:endParaRPr lang="ru-RU"/>
        </a:p>
      </dgm:t>
    </dgm:pt>
    <dgm:pt modelId="{E074392D-37B9-4A1C-8251-860A48348308}" type="sibTrans" cxnId="{ABB213D2-8A4B-4C16-BB7F-93676E01B278}">
      <dgm:prSet/>
      <dgm:spPr/>
      <dgm:t>
        <a:bodyPr/>
        <a:lstStyle/>
        <a:p>
          <a:endParaRPr lang="ru-RU"/>
        </a:p>
      </dgm:t>
    </dgm:pt>
    <dgm:pt modelId="{002863EE-0326-463C-A0E9-2E0C9B4B0629}" type="pres">
      <dgm:prSet presAssocID="{24ED6864-E7C1-4D94-803B-9B44159CBE7F}" presName="CompostProcess" presStyleCnt="0">
        <dgm:presLayoutVars>
          <dgm:dir/>
          <dgm:resizeHandles val="exact"/>
        </dgm:presLayoutVars>
      </dgm:prSet>
      <dgm:spPr/>
    </dgm:pt>
    <dgm:pt modelId="{73A44F14-44AD-435D-BB67-8C06C9D95723}" type="pres">
      <dgm:prSet presAssocID="{24ED6864-E7C1-4D94-803B-9B44159CBE7F}" presName="arrow" presStyleLbl="bgShp" presStyleIdx="0" presStyleCnt="1" custLinFactNeighborX="-41"/>
      <dgm:spPr>
        <a:solidFill>
          <a:srgbClr val="7030A0"/>
        </a:solidFill>
      </dgm:spPr>
    </dgm:pt>
    <dgm:pt modelId="{971995FA-9659-4F2D-AF07-3C7B02FDBF6E}" type="pres">
      <dgm:prSet presAssocID="{24ED6864-E7C1-4D94-803B-9B44159CBE7F}" presName="linearProcess" presStyleCnt="0"/>
      <dgm:spPr/>
    </dgm:pt>
    <dgm:pt modelId="{EBCC55F5-BB27-490E-ADC7-6BA8978E2548}" type="pres">
      <dgm:prSet presAssocID="{A54D2A49-C4D2-4D2B-A5B7-7ED2D035A035}" presName="textNode" presStyleLbl="node1" presStyleIdx="0" presStyleCnt="3" custLinFactX="100000" custLinFactNeighborX="108578" custLinFactNeighborY="-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3A759-D4D6-435A-9660-6B0332E3F423}" type="pres">
      <dgm:prSet presAssocID="{4850750E-DFD8-4B4C-AD2E-78638AF35573}" presName="sibTrans" presStyleCnt="0"/>
      <dgm:spPr/>
    </dgm:pt>
    <dgm:pt modelId="{4D2D07AD-7AC4-4FB8-84E0-A395A957F839}" type="pres">
      <dgm:prSet presAssocID="{34141F56-47DA-42A3-8F19-7DE0A4557083}" presName="textNode" presStyleLbl="node1" presStyleIdx="1" presStyleCnt="3" custLinFactX="-95654" custLinFactNeighborX="-100000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6B662-E130-4122-87B2-676721C938CD}" type="pres">
      <dgm:prSet presAssocID="{9B5C2986-DD49-4D4A-A9C6-A17A169AC700}" presName="sibTrans" presStyleCnt="0"/>
      <dgm:spPr/>
    </dgm:pt>
    <dgm:pt modelId="{30083F5B-72AE-4619-B37B-6049DEFC553A}" type="pres">
      <dgm:prSet presAssocID="{A5ABC0F9-C42C-4AE4-AF02-A9EC4345DB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213D2-8A4B-4C16-BB7F-93676E01B278}" srcId="{24ED6864-E7C1-4D94-803B-9B44159CBE7F}" destId="{A5ABC0F9-C42C-4AE4-AF02-A9EC4345DBB6}" srcOrd="2" destOrd="0" parTransId="{24E58ECF-65B9-4AF9-84D0-AEA7D9942C8C}" sibTransId="{E074392D-37B9-4A1C-8251-860A48348308}"/>
    <dgm:cxn modelId="{7487A71C-F488-4BA8-9DA9-22E79DB73FAD}" type="presOf" srcId="{A54D2A49-C4D2-4D2B-A5B7-7ED2D035A035}" destId="{EBCC55F5-BB27-490E-ADC7-6BA8978E2548}" srcOrd="0" destOrd="0" presId="urn:microsoft.com/office/officeart/2005/8/layout/hProcess9"/>
    <dgm:cxn modelId="{A5DD892D-5DC2-489E-A98F-E9E8BC574F6F}" srcId="{24ED6864-E7C1-4D94-803B-9B44159CBE7F}" destId="{34141F56-47DA-42A3-8F19-7DE0A4557083}" srcOrd="1" destOrd="0" parTransId="{EFBA8773-2812-44E4-8CE1-F0E2F066CEC5}" sibTransId="{9B5C2986-DD49-4D4A-A9C6-A17A169AC700}"/>
    <dgm:cxn modelId="{4FDB9B38-4A76-4852-ABD6-33A09CBCEDB8}" srcId="{24ED6864-E7C1-4D94-803B-9B44159CBE7F}" destId="{A54D2A49-C4D2-4D2B-A5B7-7ED2D035A035}" srcOrd="0" destOrd="0" parTransId="{E4DAD2EE-217E-4B2D-869A-6F6584ECD059}" sibTransId="{4850750E-DFD8-4B4C-AD2E-78638AF35573}"/>
    <dgm:cxn modelId="{D872EC24-F8DE-42A1-83CE-8A3894ABDB5F}" type="presOf" srcId="{24ED6864-E7C1-4D94-803B-9B44159CBE7F}" destId="{002863EE-0326-463C-A0E9-2E0C9B4B0629}" srcOrd="0" destOrd="0" presId="urn:microsoft.com/office/officeart/2005/8/layout/hProcess9"/>
    <dgm:cxn modelId="{1E27B1A2-8B1E-41DD-9886-1226D414E3AE}" type="presOf" srcId="{34141F56-47DA-42A3-8F19-7DE0A4557083}" destId="{4D2D07AD-7AC4-4FB8-84E0-A395A957F839}" srcOrd="0" destOrd="0" presId="urn:microsoft.com/office/officeart/2005/8/layout/hProcess9"/>
    <dgm:cxn modelId="{550A8822-0A8D-4285-9803-92142FBE182A}" type="presOf" srcId="{A5ABC0F9-C42C-4AE4-AF02-A9EC4345DBB6}" destId="{30083F5B-72AE-4619-B37B-6049DEFC553A}" srcOrd="0" destOrd="0" presId="urn:microsoft.com/office/officeart/2005/8/layout/hProcess9"/>
    <dgm:cxn modelId="{1083A26A-B68B-4410-9385-36568AD92E29}" type="presParOf" srcId="{002863EE-0326-463C-A0E9-2E0C9B4B0629}" destId="{73A44F14-44AD-435D-BB67-8C06C9D95723}" srcOrd="0" destOrd="0" presId="urn:microsoft.com/office/officeart/2005/8/layout/hProcess9"/>
    <dgm:cxn modelId="{1FFA012E-60B0-4585-A895-DBA7E78924C9}" type="presParOf" srcId="{002863EE-0326-463C-A0E9-2E0C9B4B0629}" destId="{971995FA-9659-4F2D-AF07-3C7B02FDBF6E}" srcOrd="1" destOrd="0" presId="urn:microsoft.com/office/officeart/2005/8/layout/hProcess9"/>
    <dgm:cxn modelId="{C4071559-14A7-4CFE-9CB3-40F189DD7B87}" type="presParOf" srcId="{971995FA-9659-4F2D-AF07-3C7B02FDBF6E}" destId="{EBCC55F5-BB27-490E-ADC7-6BA8978E2548}" srcOrd="0" destOrd="0" presId="urn:microsoft.com/office/officeart/2005/8/layout/hProcess9"/>
    <dgm:cxn modelId="{08D93E85-BF31-491D-B5A0-4D6FD6EA270C}" type="presParOf" srcId="{971995FA-9659-4F2D-AF07-3C7B02FDBF6E}" destId="{2E93A759-D4D6-435A-9660-6B0332E3F423}" srcOrd="1" destOrd="0" presId="urn:microsoft.com/office/officeart/2005/8/layout/hProcess9"/>
    <dgm:cxn modelId="{0DAF38B4-ACD0-4F7D-895B-BD1857B2A0CA}" type="presParOf" srcId="{971995FA-9659-4F2D-AF07-3C7B02FDBF6E}" destId="{4D2D07AD-7AC4-4FB8-84E0-A395A957F839}" srcOrd="2" destOrd="0" presId="urn:microsoft.com/office/officeart/2005/8/layout/hProcess9"/>
    <dgm:cxn modelId="{12377504-574F-46F0-8EE0-B509BD7BEB57}" type="presParOf" srcId="{971995FA-9659-4F2D-AF07-3C7B02FDBF6E}" destId="{B026B662-E130-4122-87B2-676721C938CD}" srcOrd="3" destOrd="0" presId="urn:microsoft.com/office/officeart/2005/8/layout/hProcess9"/>
    <dgm:cxn modelId="{997B1D4D-9998-49A6-86E4-69D23C1B3523}" type="presParOf" srcId="{971995FA-9659-4F2D-AF07-3C7B02FDBF6E}" destId="{30083F5B-72AE-4619-B37B-6049DEFC553A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22613A-9749-45A1-A471-40B7010ED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BCD14F-9DCB-4738-ACB1-D240DB89293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E9018F-835A-4C35-812F-9CF8A784C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83AE67D6-FA3B-471C-807A-35A48E4E95C1}" type="slidenum">
              <a:rPr lang="ru-RU" smtClean="0"/>
              <a:pPr defTabSz="91281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8756303-D4EA-436F-B83A-BFA375C7D132}" type="slidenum">
              <a:rPr lang="ru-RU" smtClean="0"/>
              <a:pPr defTabSz="912813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261E7B7-4599-4813-A2ED-D8FA60182725}" type="slidenum">
              <a:rPr lang="ru-RU" smtClean="0"/>
              <a:pPr defTabSz="912813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6DAAB0F-117B-458E-A968-6996749AB696}" type="slidenum">
              <a:rPr lang="ru-RU" smtClean="0"/>
              <a:pPr defTabSz="912813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F90A33D-B13B-4D81-B215-4ED8B640625D}" type="slidenum">
              <a:rPr lang="ru-RU" smtClean="0"/>
              <a:pPr defTabSz="91281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F78F63F-6F7A-4D52-9210-0F303B4C3543}" type="slidenum">
              <a:rPr lang="ru-RU" smtClean="0"/>
              <a:pPr defTabSz="912813"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F9EE4BB-412F-4876-85B6-409CAABC4F2F}" type="slidenum">
              <a:rPr lang="ru-RU" smtClean="0"/>
              <a:pPr defTabSz="912813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55D6-DCAC-4E8E-A2E0-7A80265F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0B99-D94C-4588-B701-EB047BE2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96A8-3D0F-42AB-B7FC-2E040D9E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2AD5-822B-4ABE-AB23-3AFDC5200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F81B-717A-4141-B77A-F9A19C828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468E-69EE-4913-B1C3-F3DDCC8AA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56A0-E3DB-43C1-9678-B01D419E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7E752-39B2-4BFB-A38B-3342EA698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F019-ECE8-454D-B7CB-18FB841C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9447-90CB-4FDB-9B3A-59EF8F85D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05E5-9D77-4195-94CA-A3732531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CCECFF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6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D59DB6-B264-414C-8091-DAB0533FE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ircl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gi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28750" y="2786063"/>
            <a:ext cx="6357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Правовое воспитание дошкольников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0"/>
            <a:ext cx="4086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000125" y="1285875"/>
            <a:ext cx="7143750" cy="928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600" b="1">
                <a:latin typeface="Calibri" pitchFamily="34" charset="0"/>
              </a:rPr>
              <a:t>Муниципальное бюджетное дошкольное образовательное учреждение «Детский сад «Творчество» общеразвивающего вида с приоритетным осуществлением художественно-эстетического направления развития детей»</a:t>
            </a:r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50" y="4286250"/>
            <a:ext cx="5429250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  работы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200" dirty="0">
                <a:solidFill>
                  <a:srgbClr val="000099"/>
                </a:solidFill>
                <a:latin typeface="Georgia" pitchFamily="18" charset="0"/>
              </a:rPr>
              <a:t>воспитателя  МБДОУ ДС «Творчество»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err="1">
                <a:solidFill>
                  <a:srgbClr val="000099"/>
                </a:solidFill>
                <a:latin typeface="Georgia" pitchFamily="18" charset="0"/>
              </a:rPr>
              <a:t>Махмутовой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Georgia" pitchFamily="18" charset="0"/>
              </a:rPr>
              <a:t>Марины  </a:t>
            </a:r>
            <a:r>
              <a:rPr lang="ru-RU" sz="2800" b="1" dirty="0" err="1">
                <a:solidFill>
                  <a:srgbClr val="000099"/>
                </a:solidFill>
                <a:latin typeface="Georgia" pitchFamily="18" charset="0"/>
              </a:rPr>
              <a:t>Радиковны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6572264" y="1285860"/>
            <a:ext cx="2357454" cy="1214446"/>
          </a:xfrm>
          <a:prstGeom prst="cube">
            <a:avLst/>
          </a:prstGeom>
          <a:solidFill>
            <a:srgbClr val="FF0066"/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Организованная деятельность</a:t>
            </a:r>
          </a:p>
        </p:txBody>
      </p:sp>
      <p:pic>
        <p:nvPicPr>
          <p:cNvPr id="3" name="Рисунок 2" descr="свеч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85750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99418ea17bb[1]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857356" y="928670"/>
            <a:ext cx="4042539" cy="3039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14312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17145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Georgia" pitchFamily="18" charset="0"/>
              </a:rPr>
              <a:t>моё имя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8" y="1571625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FF00"/>
                </a:solidFill>
                <a:latin typeface="Georgia" pitchFamily="18" charset="0"/>
              </a:rPr>
              <a:t>Правик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357188"/>
            <a:ext cx="6786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«Приключения маленького человечка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4500570"/>
            <a:ext cx="2422053" cy="174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071942"/>
            <a:ext cx="2313454" cy="236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071810"/>
            <a:ext cx="1631792" cy="2787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2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2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2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2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2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2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2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2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Zugspitz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500306"/>
            <a:ext cx="2588687" cy="192882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sp>
        <p:nvSpPr>
          <p:cNvPr id="11" name="Выгнутая вверх стрелка 10"/>
          <p:cNvSpPr/>
          <p:nvPr/>
        </p:nvSpPr>
        <p:spPr>
          <a:xfrm>
            <a:off x="3000364" y="1643050"/>
            <a:ext cx="1714512" cy="78581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8" name="Picture 4" descr="D:\Документы (О.В.)\рам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928938"/>
            <a:ext cx="13001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4076216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66"/>
            <a:ext cx="2625386" cy="202884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Выгнутая вверх стрелка 11"/>
          <p:cNvSpPr/>
          <p:nvPr/>
        </p:nvSpPr>
        <p:spPr>
          <a:xfrm>
            <a:off x="5857884" y="3714752"/>
            <a:ext cx="1714512" cy="78581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1928813" y="285750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лес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572000" y="2500313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горы</a:t>
            </a:r>
          </a:p>
        </p:txBody>
      </p:sp>
      <p:pic>
        <p:nvPicPr>
          <p:cNvPr id="13325" name="Picture 4" descr="D:\Документы (О.В.)\рам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29000" y="428625"/>
            <a:ext cx="857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23" descr="1805033d8d7c[1]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217677">
            <a:off x="982663" y="2371725"/>
            <a:ext cx="1905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исунок 24" descr="db823433aae2[1]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3893">
            <a:off x="44450" y="4851400"/>
            <a:ext cx="66024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D:\Документы (О.В.)\право\images (2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72008"/>
            <a:ext cx="2575082" cy="192882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sp>
        <p:nvSpPr>
          <p:cNvPr id="13329" name="TextBox 14"/>
          <p:cNvSpPr txBox="1">
            <a:spLocks noChangeArrowheads="1"/>
          </p:cNvSpPr>
          <p:nvPr/>
        </p:nvSpPr>
        <p:spPr bwMode="auto">
          <a:xfrm>
            <a:off x="7429500" y="464343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река</a:t>
            </a:r>
          </a:p>
        </p:txBody>
      </p:sp>
      <p:pic>
        <p:nvPicPr>
          <p:cNvPr id="27" name="Picture 2" descr="H:\Мальчишки\77145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92" y="285728"/>
            <a:ext cx="1643074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6572264" y="1285860"/>
            <a:ext cx="2357454" cy="1214446"/>
          </a:xfrm>
          <a:prstGeom prst="cube">
            <a:avLst/>
          </a:prstGeom>
          <a:solidFill>
            <a:srgbClr val="FF0066"/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Организованная деятельность</a:t>
            </a:r>
          </a:p>
        </p:txBody>
      </p:sp>
      <p:pic>
        <p:nvPicPr>
          <p:cNvPr id="8" name="Рисунок 7" descr="свеч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14313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428868"/>
            <a:ext cx="3381431" cy="190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572008"/>
            <a:ext cx="2873400" cy="180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285728"/>
            <a:ext cx="3292467" cy="1852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214290"/>
            <a:ext cx="1641455" cy="2918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3429000"/>
            <a:ext cx="1643074" cy="291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92" y="2571744"/>
            <a:ext cx="19294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14942" y="4429132"/>
            <a:ext cx="2428892" cy="2124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6572264" y="1285860"/>
            <a:ext cx="2357454" cy="1214446"/>
          </a:xfrm>
          <a:prstGeom prst="cube">
            <a:avLst/>
          </a:prstGeom>
          <a:solidFill>
            <a:srgbClr val="FF0066"/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Организованная деятельность</a:t>
            </a:r>
          </a:p>
        </p:txBody>
      </p:sp>
      <p:pic>
        <p:nvPicPr>
          <p:cNvPr id="3" name="Рисунок 2" descr="свеч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9" y="357166"/>
            <a:ext cx="4442735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429000"/>
            <a:ext cx="2560637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429000"/>
            <a:ext cx="4286280" cy="2870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2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2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6429388" y="1075672"/>
            <a:ext cx="2664061" cy="1853262"/>
          </a:xfrm>
          <a:prstGeom prst="cube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Самостоятельная деятельность детей</a:t>
            </a:r>
          </a:p>
        </p:txBody>
      </p:sp>
      <p:pic>
        <p:nvPicPr>
          <p:cNvPr id="3" name="Рисунок 2" descr="свеч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0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571876"/>
            <a:ext cx="4267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000108"/>
            <a:ext cx="341312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2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2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928688"/>
            <a:ext cx="2781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уб 2"/>
          <p:cNvSpPr/>
          <p:nvPr/>
        </p:nvSpPr>
        <p:spPr>
          <a:xfrm>
            <a:off x="6429388" y="1075672"/>
            <a:ext cx="2664061" cy="1853262"/>
          </a:xfrm>
          <a:prstGeom prst="cube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Самостоятельная деятельность детей</a:t>
            </a:r>
          </a:p>
        </p:txBody>
      </p:sp>
      <p:pic>
        <p:nvPicPr>
          <p:cNvPr id="4" name="Рисунок 3" descr="свеч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151910_12580358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3429000"/>
            <a:ext cx="24304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151910_12580357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50" y="3429000"/>
            <a:ext cx="19288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j151910_125803598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3357563"/>
            <a:ext cx="20447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6429388" y="1075672"/>
            <a:ext cx="2664061" cy="1853262"/>
          </a:xfrm>
          <a:prstGeom prst="cube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Georgia" pitchFamily="18" charset="0"/>
              </a:rPr>
              <a:t>Самостоятельная деятельность детей</a:t>
            </a:r>
          </a:p>
        </p:txBody>
      </p:sp>
      <p:pic>
        <p:nvPicPr>
          <p:cNvPr id="3" name="Рисунок 2" descr="свеч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0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928688"/>
            <a:ext cx="18573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500" y="357188"/>
            <a:ext cx="3643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Символ «Имя»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14688"/>
            <a:ext cx="478631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0719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3071813"/>
            <a:ext cx="3071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Эмблема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«Права ребенка»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2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713157" cy="339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1306">
            <a:off x="3519811" y="658269"/>
            <a:ext cx="5157079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78473">
            <a:off x="3291143" y="4430286"/>
            <a:ext cx="5578718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6072198" y="1214422"/>
            <a:ext cx="2857520" cy="1500198"/>
          </a:xfrm>
          <a:prstGeom prst="cube">
            <a:avLst/>
          </a:prstGeom>
          <a:solidFill>
            <a:srgbClr val="9966FF"/>
          </a:solidFill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>Совместная деятельность взрослого и ребенка</a:t>
            </a:r>
          </a:p>
        </p:txBody>
      </p:sp>
      <p:pic>
        <p:nvPicPr>
          <p:cNvPr id="3" name="Рисунок 2" descr="свеча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000108"/>
            <a:ext cx="1928826" cy="287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285728"/>
            <a:ext cx="3214710" cy="241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2928934"/>
            <a:ext cx="3357586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3571876"/>
            <a:ext cx="2974455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357694"/>
            <a:ext cx="3929090" cy="2210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2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zzle1"/>
          <p:cNvSpPr>
            <a:spLocks noEditPoints="1" noChangeArrowheads="1"/>
          </p:cNvSpPr>
          <p:nvPr/>
        </p:nvSpPr>
        <p:spPr bwMode="auto">
          <a:xfrm>
            <a:off x="0" y="3071810"/>
            <a:ext cx="5000660" cy="3071834"/>
          </a:xfrm>
          <a:custGeom>
            <a:avLst/>
            <a:gdLst>
              <a:gd name="T0" fmla="*/ 1061359939 w 21600"/>
              <a:gd name="T1" fmla="*/ 544488224 h 21600"/>
              <a:gd name="T2" fmla="*/ 1076323615 w 21600"/>
              <a:gd name="T3" fmla="*/ 13458448 h 21600"/>
              <a:gd name="T4" fmla="*/ 299577565 w 21600"/>
              <a:gd name="T5" fmla="*/ 22112227 h 21600"/>
              <a:gd name="T6" fmla="*/ 319549444 w 21600"/>
              <a:gd name="T7" fmla="*/ 542576450 h 21600"/>
              <a:gd name="T8" fmla="*/ 685445796 w 21600"/>
              <a:gd name="T9" fmla="*/ 332846084 h 21600"/>
              <a:gd name="T10" fmla="*/ 687601665 w 21600"/>
              <a:gd name="T11" fmla="*/ 225100583 h 21600"/>
              <a:gd name="T12" fmla="*/ 1369496647 w 21600"/>
              <a:gd name="T13" fmla="*/ 258320664 h 21600"/>
              <a:gd name="T14" fmla="*/ 3550563 w 21600"/>
              <a:gd name="T15" fmla="*/ 25832066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3399FF"/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ПЕДАГОГИ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643314"/>
            <a:ext cx="4000528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28604"/>
            <a:ext cx="42672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0"/>
          <p:cNvSpPr>
            <a:spLocks noChangeArrowheads="1"/>
          </p:cNvSpPr>
          <p:nvPr/>
        </p:nvSpPr>
        <p:spPr bwMode="auto">
          <a:xfrm>
            <a:off x="1500188" y="285750"/>
            <a:ext cx="7358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400" b="1">
                <a:latin typeface="Georgia" pitchFamily="18" charset="0"/>
                <a:cs typeface="Arial" charset="0"/>
              </a:rPr>
              <a:t>«Дети не будущие личности; они уже личности. Дети – существа, в душах которых открываем зародыш всех мыслей и чувств, которые волнуют нас, и подрастанием этих зародышей надо руководить с нежностью»</a:t>
            </a:r>
          </a:p>
          <a:p>
            <a:pPr algn="r">
              <a:buFont typeface="Arial" charset="0"/>
              <a:buNone/>
            </a:pPr>
            <a:r>
              <a:rPr lang="ru-RU" sz="2400">
                <a:latin typeface="Georgia" pitchFamily="18" charset="0"/>
                <a:cs typeface="Arial" charset="0"/>
              </a:rPr>
              <a:t> (Януш Корчак)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928934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178594" y="357166"/>
          <a:ext cx="9322594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357188"/>
            <a:ext cx="27844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14290"/>
            <a:ext cx="3914775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3654" y="3786190"/>
            <a:ext cx="3839769" cy="2571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642918"/>
            <a:ext cx="3946453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714375"/>
            <a:ext cx="25606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4877927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357562"/>
            <a:ext cx="2786082" cy="2628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929066"/>
            <a:ext cx="3929090" cy="252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uzzle2"/>
          <p:cNvSpPr>
            <a:spLocks noEditPoints="1" noChangeArrowheads="1"/>
          </p:cNvSpPr>
          <p:nvPr/>
        </p:nvSpPr>
        <p:spPr bwMode="auto">
          <a:xfrm>
            <a:off x="2428860" y="500042"/>
            <a:ext cx="4840287" cy="2870200"/>
          </a:xfrm>
          <a:custGeom>
            <a:avLst/>
            <a:gdLst>
              <a:gd name="T0" fmla="*/ 552375 w 21600"/>
              <a:gd name="T1" fmla="*/ 236338494 h 21600"/>
              <a:gd name="T2" fmla="*/ 211010723 w 21600"/>
              <a:gd name="T3" fmla="*/ 373611274 h 21600"/>
              <a:gd name="T4" fmla="*/ 522254005 w 21600"/>
              <a:gd name="T5" fmla="*/ 245572429 h 21600"/>
              <a:gd name="T6" fmla="*/ 844695882 w 21600"/>
              <a:gd name="T7" fmla="*/ 374123392 h 21600"/>
              <a:gd name="T8" fmla="*/ 1084681482 w 21600"/>
              <a:gd name="T9" fmla="*/ 266300182 h 21600"/>
              <a:gd name="T10" fmla="*/ 848110524 w 21600"/>
              <a:gd name="T11" fmla="*/ 101325764 h 21600"/>
              <a:gd name="T12" fmla="*/ 542340741 w 21600"/>
              <a:gd name="T13" fmla="*/ 494312 h 21600"/>
              <a:gd name="T14" fmla="*/ 211010723 w 21600"/>
              <a:gd name="T15" fmla="*/ 1040624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00FF00"/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РОДИТЕЛИ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357166"/>
          <a:ext cx="8929718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3786188"/>
            <a:ext cx="36179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5375" y="3571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14290"/>
            <a:ext cx="32861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78567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31" y="3143248"/>
            <a:ext cx="4643469" cy="3415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71480"/>
            <a:ext cx="2159000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BD181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98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28625" y="571500"/>
            <a:ext cx="2786063" cy="1500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ru-RU" sz="1200" b="1" i="1" dirty="0"/>
              <a:t>Статья 9.</a:t>
            </a:r>
          </a:p>
          <a:p>
            <a:pPr algn="ctr" defTabSz="912813"/>
            <a:r>
              <a:rPr lang="ru-RU" sz="1200" b="1" i="1" dirty="0"/>
              <a:t> Дети имеют право на воспитание в семейном окружении или быть на попечении тех, кто обеспечит им наилучший уход.</a:t>
            </a:r>
            <a:endParaRPr lang="ru-RU" sz="1400" b="1" i="1" dirty="0"/>
          </a:p>
          <a:p>
            <a:pPr defTabSz="912813"/>
            <a:endParaRPr lang="ru-RU" dirty="0"/>
          </a:p>
        </p:txBody>
      </p:sp>
      <p:pic>
        <p:nvPicPr>
          <p:cNvPr id="29700" name="Picture 5" descr="PE03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28625"/>
            <a:ext cx="2039937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BD181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286125"/>
            <a:ext cx="379888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500188" y="3929063"/>
            <a:ext cx="271462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ru-RU" sz="1400" b="1" i="1"/>
              <a:t>   </a:t>
            </a:r>
            <a:r>
              <a:rPr lang="ru-RU" sz="1200" b="1" i="1"/>
              <a:t>Статья 24 (2с).</a:t>
            </a:r>
          </a:p>
          <a:p>
            <a:pPr algn="ctr" defTabSz="912813"/>
            <a:r>
              <a:rPr lang="ru-RU" sz="1200" b="1" i="1"/>
              <a:t> Дети имеют право на достаточное питание и достаточное количество чистой воды.</a:t>
            </a:r>
          </a:p>
          <a:p>
            <a:pPr defTabSz="912813"/>
            <a:endParaRPr lang="ru-RU"/>
          </a:p>
        </p:txBody>
      </p:sp>
      <p:pic>
        <p:nvPicPr>
          <p:cNvPr id="29703" name="Picture 9" descr="FD0018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643563"/>
            <a:ext cx="1793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PE0378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00"/>
            <a:ext cx="16875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BD181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214563"/>
            <a:ext cx="3571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5000625" y="3143250"/>
            <a:ext cx="2786063" cy="1071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2813"/>
            <a:endParaRPr lang="ru-RU" sz="1200"/>
          </a:p>
          <a:p>
            <a:pPr algn="ctr" defTabSz="912813"/>
            <a:r>
              <a:rPr lang="ru-RU" sz="1400" b="1" i="1"/>
              <a:t>	Статья 24. Дети имеют право на медицинский уход.</a:t>
            </a:r>
          </a:p>
          <a:p>
            <a:pPr defTabSz="912813"/>
            <a:endParaRPr lang="ru-RU"/>
          </a:p>
        </p:txBody>
      </p:sp>
      <p:pic>
        <p:nvPicPr>
          <p:cNvPr id="29707" name="Picture 13" descr="PE0245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285875"/>
            <a:ext cx="23907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86058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28688" y="785813"/>
            <a:ext cx="7572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Дети определяют будущее, потому что они уже живут будущим.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215370" cy="121444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b" anchorCtr="1">
            <a:prstTxWarp prst="textDeflateBottom">
              <a:avLst>
                <a:gd name="adj" fmla="val 41517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50800"/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Благодарю за внимание!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85765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071538" y="0"/>
          <a:ext cx="7786742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42938" y="1928813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j-ea"/>
                <a:cs typeface="+mj-cs"/>
              </a:rPr>
              <a:t>Задачи: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85720" y="2643182"/>
          <a:ext cx="8643998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111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Предполагаемый результат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357313" y="714375"/>
            <a:ext cx="7572375" cy="55245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о</a:t>
            </a:r>
            <a:r>
              <a:rPr lang="ru-RU" sz="2000" b="1" kern="0" dirty="0" err="1">
                <a:latin typeface="Georgia" pitchFamily="18" charset="0"/>
                <a:cs typeface="Madison Ave." pitchFamily="2" charset="-79"/>
              </a:rPr>
              <a:t>знакомление</a:t>
            </a: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 и закрепление знаний детей о Декларации прав человека, «Конвенции прав ребенка»;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осознание ребенком того, что обладает теми же правами, что и все люди;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укрепление и развитие чувства собственного достоинства и уверенности, ответственности перед семьей, знакомыми и государством;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 err="1">
                <a:latin typeface="Georgia" pitchFamily="18" charset="0"/>
                <a:cs typeface="Madison Ave." pitchFamily="2" charset="-79"/>
              </a:rPr>
              <a:t>сформированность</a:t>
            </a: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 коммуникативных умений и навыков;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создание  воспитательно – образовательной системы  в работе с детьми  старшего дошкольного возраста по правовому воспитанию;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Georgia" pitchFamily="18" charset="0"/>
                <a:cs typeface="Madison Ave." pitchFamily="2" charset="-79"/>
              </a:rPr>
              <a:t>создание системы по взаимодействию с родителями по правовому воспитанию дошкольников.</a:t>
            </a:r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286388"/>
            <a:ext cx="2071702" cy="136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7010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Нормативно-правовые документы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397000"/>
          <a:ext cx="771530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013" y="1714500"/>
            <a:ext cx="48006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4829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Направления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3"/>
          <p:cNvSpPr>
            <a:spLocks noEditPoints="1" noChangeArrowheads="1"/>
          </p:cNvSpPr>
          <p:nvPr/>
        </p:nvSpPr>
        <p:spPr bwMode="auto">
          <a:xfrm>
            <a:off x="1142976" y="1000108"/>
            <a:ext cx="3365500" cy="5000625"/>
          </a:xfrm>
          <a:custGeom>
            <a:avLst/>
            <a:gdLst>
              <a:gd name="T0" fmla="*/ 252304978 w 21600"/>
              <a:gd name="T1" fmla="*/ 847160900 h 21600"/>
              <a:gd name="T2" fmla="*/ 499001102 w 21600"/>
              <a:gd name="T3" fmla="*/ 1130262616 h 21600"/>
              <a:gd name="T4" fmla="*/ 320025046 w 21600"/>
              <a:gd name="T5" fmla="*/ 739697970 h 21600"/>
              <a:gd name="T6" fmla="*/ 499001102 w 21600"/>
              <a:gd name="T7" fmla="*/ 376522039 h 21600"/>
              <a:gd name="T8" fmla="*/ 254951724 w 21600"/>
              <a:gd name="T9" fmla="*/ 2787154 h 21600"/>
              <a:gd name="T10" fmla="*/ 16802569 w 21600"/>
              <a:gd name="T11" fmla="*/ 364569855 h 21600"/>
              <a:gd name="T12" fmla="*/ 195802927 w 21600"/>
              <a:gd name="T13" fmla="*/ 724959096 h 21600"/>
              <a:gd name="T14" fmla="*/ 16802569 w 21600"/>
              <a:gd name="T15" fmla="*/ 1130262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5050"/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000099"/>
                </a:solidFill>
                <a:latin typeface="Arial" charset="0"/>
              </a:rPr>
              <a:t>ДЕТИ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3000372"/>
            <a:ext cx="2286000" cy="341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66"/>
            <a:ext cx="341312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1142976" y="4000504"/>
            <a:ext cx="3286148" cy="2071702"/>
          </a:xfrm>
          <a:prstGeom prst="cube">
            <a:avLst/>
          </a:prstGeom>
          <a:solidFill>
            <a:srgbClr val="9966FF"/>
          </a:solidFill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>Совместная деятельность взрослого и ребенка</a:t>
            </a:r>
          </a:p>
        </p:txBody>
      </p:sp>
      <p:sp>
        <p:nvSpPr>
          <p:cNvPr id="5" name="Куб 4"/>
          <p:cNvSpPr/>
          <p:nvPr/>
        </p:nvSpPr>
        <p:spPr>
          <a:xfrm>
            <a:off x="5072066" y="3929066"/>
            <a:ext cx="3071834" cy="2071702"/>
          </a:xfrm>
          <a:prstGeom prst="cube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50" b="1" dirty="0">
                <a:solidFill>
                  <a:srgbClr val="FFFF00"/>
                </a:solidFill>
                <a:latin typeface="Georgia" pitchFamily="18" charset="0"/>
              </a:rPr>
              <a:t>Самостоятельная деятельность детей</a:t>
            </a:r>
          </a:p>
        </p:txBody>
      </p:sp>
      <p:sp>
        <p:nvSpPr>
          <p:cNvPr id="6" name="Куб 5"/>
          <p:cNvSpPr/>
          <p:nvPr/>
        </p:nvSpPr>
        <p:spPr>
          <a:xfrm>
            <a:off x="3000364" y="2357430"/>
            <a:ext cx="3236934" cy="2071702"/>
          </a:xfrm>
          <a:prstGeom prst="cube">
            <a:avLst/>
          </a:prstGeom>
          <a:solidFill>
            <a:srgbClr val="FF0066"/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>Организованная деятельность</a:t>
            </a:r>
          </a:p>
        </p:txBody>
      </p:sp>
      <p:pic>
        <p:nvPicPr>
          <p:cNvPr id="7" name="Рисунок 6" descr="свеча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000125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2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2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399</Words>
  <Application>Microsoft Office PowerPoint</Application>
  <PresentationFormat>Экран (4:3)</PresentationFormat>
  <Paragraphs>83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Verdana</vt:lpstr>
      <vt:lpstr>Arial</vt:lpstr>
      <vt:lpstr>Calibri</vt:lpstr>
      <vt:lpstr>Georgia</vt:lpstr>
      <vt:lpstr>Madison Ave.</vt:lpstr>
      <vt:lpstr>Шары</vt:lpstr>
      <vt:lpstr>Слайд 1</vt:lpstr>
      <vt:lpstr>Слайд 2</vt:lpstr>
      <vt:lpstr>Слайд 3</vt:lpstr>
      <vt:lpstr>Предполагаемый результат</vt:lpstr>
      <vt:lpstr>Нормативно-правовые документы</vt:lpstr>
      <vt:lpstr>Слайд 6</vt:lpstr>
      <vt:lpstr>Направления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mmc</dc:creator>
  <cp:lastModifiedBy>-</cp:lastModifiedBy>
  <cp:revision>59</cp:revision>
  <dcterms:created xsi:type="dcterms:W3CDTF">2008-08-26T09:37:55Z</dcterms:created>
  <dcterms:modified xsi:type="dcterms:W3CDTF">2013-01-17T14:29:09Z</dcterms:modified>
</cp:coreProperties>
</file>