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262892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Электронное  интерактивное дидактическое </a:t>
            </a:r>
            <a:r>
              <a:rPr lang="ru-RU" sz="20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мультимедийное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пособие</a:t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«Веселый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хоккеист»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дошкольный возраст</a:t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Выполнила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Филатова Наталья Витальевна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воспитатель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МБДОУ «Детский сад № 320» г.о. Самара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static.freepik.com/fotos-gratuit/els-nens-d&amp;amp;-39;hoquei-de-material-de-vectors_15-5998.jpg"/>
          <p:cNvPicPr/>
          <p:nvPr/>
        </p:nvPicPr>
        <p:blipFill>
          <a:blip r:embed="rId2" cstate="print"/>
          <a:srcRect l="17095" t="15054" r="16496" b="15860"/>
          <a:stretch>
            <a:fillRect/>
          </a:stretch>
        </p:blipFill>
        <p:spPr bwMode="auto">
          <a:xfrm>
            <a:off x="571472" y="4071942"/>
            <a:ext cx="2673925" cy="221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coolwallpapers.org/wallpapers/30/3075/thumb/600_best-10.jpg"/>
          <p:cNvPicPr>
            <a:picLocks noGrp="1"/>
          </p:cNvPicPr>
          <p:nvPr>
            <p:ph idx="1"/>
          </p:nvPr>
        </p:nvPicPr>
        <p:blipFill>
          <a:blip r:embed="rId2" cstate="print"/>
          <a:srcRect l="59601" t="14302"/>
          <a:stretch>
            <a:fillRect/>
          </a:stretch>
        </p:blipFill>
        <p:spPr bwMode="auto">
          <a:xfrm>
            <a:off x="3571868" y="1928802"/>
            <a:ext cx="1611605" cy="299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duvluki.ru/data/detsad/3/339/3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071678"/>
            <a:ext cx="21637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tat16.privet.ru/lr/090c4a556394760d445fcf8f176fd30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928802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rv1.lori-images.net/novye-vorota-i-bortiki-hokkeinyi-katok-podarennyi-0004098817-preview.jpg"/>
          <p:cNvPicPr>
            <a:picLocks noGrp="1"/>
          </p:cNvPicPr>
          <p:nvPr>
            <p:ph idx="1"/>
          </p:nvPr>
        </p:nvPicPr>
        <p:blipFill>
          <a:blip r:embed="rId2" cstate="print"/>
          <a:srcRect r="19846" b="16454"/>
          <a:stretch>
            <a:fillRect/>
          </a:stretch>
        </p:blipFill>
        <p:spPr bwMode="auto">
          <a:xfrm>
            <a:off x="1561315" y="928689"/>
            <a:ext cx="2439182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305115.vk.me/u129043210/155016435/x_fc71a6c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14298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.penzainform.ru/sales/repair/services/nerzhaveyushaya_stal-lyubie_izdeliya_izgotovim_0000AC00H/587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643314"/>
            <a:ext cx="242889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wsbike.com/UploadFiles/201131114561978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142984"/>
            <a:ext cx="221457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4party.ua/images/.t/mp/34/img.m.pID74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185738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2.imgbb.ru/img7/0/7/5/075c08d1f4f14355f6c715ae87d4fa1e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214686"/>
            <a:ext cx="1846053" cy="184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7-tub-ru.yandex.net/i?id=137250640-17-7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1714512" cy="209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erdavlad.ru/pic/products/pic3/1399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500174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p.bvf.ru/image/photo/14405_s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143380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nepr.info/images/70510/HK50-02S-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643314"/>
            <a:ext cx="1420694" cy="22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ae0ashccrq6m.xn--p1ai/images/product_images/info_images/485830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4"/>
            <a:ext cx="2786082" cy="170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justmart.ru/image/cache/data/smld/539634-400x400.jpg"/>
          <p:cNvPicPr/>
          <p:nvPr/>
        </p:nvPicPr>
        <p:blipFill>
          <a:blip r:embed="rId4" cstate="print"/>
          <a:srcRect l="7696" t="8988" r="9757" b="8626"/>
          <a:stretch>
            <a:fillRect/>
          </a:stretch>
        </p:blipFill>
        <p:spPr bwMode="auto">
          <a:xfrm>
            <a:off x="6000760" y="1285860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6-tub-ru.yandex.net/i?id=41320825-69-7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invitado.ru/upload/iblock/c86/img2265_18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71612"/>
            <a:ext cx="207170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chastnik.ru/wp-content/uploads/2012/09/0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071942"/>
            <a:ext cx="2138338" cy="206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file.mobilmusic.ru/42/13/6d/1031512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428736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90C6F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</TotalTime>
  <Words>22</Words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Электронное  интерактивное дидактическое мультимедийное пособие    «Веселый хоккеист» старший дошкольный возраст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 интерактивное дидактическое мультимедийное пособие    «Веселый хоккеист» старший дошкольный возраст </dc:title>
  <cp:lastModifiedBy>1</cp:lastModifiedBy>
  <cp:revision>6</cp:revision>
  <dcterms:modified xsi:type="dcterms:W3CDTF">2014-04-17T12:09:39Z</dcterms:modified>
</cp:coreProperties>
</file>