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ABC3-EB7E-4E39-B8AA-D4390BAB5910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6A4F-8938-4619-BBA7-4B96B162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6A4F-8938-4619-BBA7-4B96B162E2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2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7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6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4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9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708" y="342900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УМК «Начальная школа ХХ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века»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«Обучение грамоте (литературное чтение )»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 класс 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Л.Е.Журова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А.О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Евдокимова.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373216"/>
            <a:ext cx="72008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400" b="1" kern="0" dirty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altLang="ru-RU" sz="1400" b="1" kern="0" dirty="0" smtClean="0">
                <a:latin typeface="Times New Roman" pitchFamily="18" charset="0"/>
                <a:cs typeface="Times New Roman" pitchFamily="18" charset="0"/>
              </a:rPr>
              <a:t>Минкина Татьяна Викторовна</a:t>
            </a:r>
            <a:endParaRPr lang="ru-RU" alt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kern="0" dirty="0" smtClean="0">
                <a:latin typeface="Times New Roman" pitchFamily="18" charset="0"/>
                <a:cs typeface="Times New Roman" pitchFamily="18" charset="0"/>
              </a:rPr>
              <a:t>ГБОУ СОШ № 251.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400" b="1" kern="0" dirty="0" smtClean="0">
                <a:latin typeface="Times New Roman" pitchFamily="18" charset="0"/>
                <a:cs typeface="Times New Roman" pitchFamily="18" charset="0"/>
              </a:rPr>
              <a:t>2013г</a:t>
            </a:r>
            <a:endParaRPr lang="ru-RU" altLang="ru-RU" sz="1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11261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</a:p>
          <a:p>
            <a:pPr lvl="0"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</a:t>
            </a:r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, т.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62278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5816 0.3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91390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35833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5039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24722 0.3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81661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9400">
            <a:off x="5377268" y="1248452"/>
            <a:ext cx="3240360" cy="16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0" y="336354"/>
            <a:ext cx="1772821" cy="20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 rot="18741738" flipV="1">
            <a:off x="1533095" y="3525354"/>
            <a:ext cx="428086" cy="102662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683672" flipH="1" flipV="1">
            <a:off x="6352222" y="2925382"/>
            <a:ext cx="356264" cy="8903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66045" y="2590974"/>
            <a:ext cx="2930091" cy="2998266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Хорда 14"/>
          <p:cNvSpPr/>
          <p:nvPr/>
        </p:nvSpPr>
        <p:spPr>
          <a:xfrm rot="6500880">
            <a:off x="2636538" y="5814432"/>
            <a:ext cx="847781" cy="1255911"/>
          </a:xfrm>
          <a:prstGeom prst="chord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11" idx="0"/>
          </p:cNvCxnSpPr>
          <p:nvPr/>
        </p:nvCxnSpPr>
        <p:spPr>
          <a:xfrm flipH="1">
            <a:off x="2126423" y="3534631"/>
            <a:ext cx="861400" cy="849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755300" y="3750432"/>
            <a:ext cx="827494" cy="492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582794" y="3798121"/>
            <a:ext cx="91672" cy="445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5" idx="1"/>
          </p:cNvCxnSpPr>
          <p:nvPr/>
        </p:nvCxnSpPr>
        <p:spPr>
          <a:xfrm flipH="1">
            <a:off x="3656460" y="5477787"/>
            <a:ext cx="412081" cy="1162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716016" y="5551579"/>
            <a:ext cx="458078" cy="1086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7187"/>
          <p:cNvSpPr txBox="1"/>
          <p:nvPr/>
        </p:nvSpPr>
        <p:spPr>
          <a:xfrm>
            <a:off x="2126423" y="170869"/>
            <a:ext cx="613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 тэ  звук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огласный, глухой, парный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Box 7188"/>
          <p:cNvSpPr txBox="1"/>
          <p:nvPr/>
        </p:nvSpPr>
        <p:spPr>
          <a:xfrm>
            <a:off x="6419085" y="4628715"/>
            <a:ext cx="307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твёрдым </a:t>
            </a:r>
            <a:r>
              <a:rPr lang="en-US" sz="3200" b="1" dirty="0" smtClean="0"/>
              <a:t>[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200" b="1" dirty="0" smtClean="0"/>
              <a:t>]</a:t>
            </a:r>
            <a:endParaRPr lang="ru-RU" sz="3200" b="1" dirty="0"/>
          </a:p>
        </p:txBody>
      </p:sp>
      <p:sp>
        <p:nvSpPr>
          <p:cNvPr id="7192" name="TextBox 7191"/>
          <p:cNvSpPr txBox="1"/>
          <p:nvPr/>
        </p:nvSpPr>
        <p:spPr>
          <a:xfrm>
            <a:off x="155575" y="4542697"/>
            <a:ext cx="289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sz="3200" b="1" dirty="0" smtClean="0"/>
              <a:t>ет быть мягким </a:t>
            </a:r>
            <a:r>
              <a:rPr lang="en-US" sz="3200" b="1" dirty="0" smtClean="0"/>
              <a:t>[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 smtClean="0"/>
              <a:t>]</a:t>
            </a:r>
            <a:endParaRPr lang="ru-RU" sz="3200" b="1" dirty="0"/>
          </a:p>
        </p:txBody>
      </p:sp>
      <p:sp>
        <p:nvSpPr>
          <p:cNvPr id="62" name="Хорда 61"/>
          <p:cNvSpPr/>
          <p:nvPr/>
        </p:nvSpPr>
        <p:spPr>
          <a:xfrm rot="4290369" flipV="1">
            <a:off x="5269635" y="5859022"/>
            <a:ext cx="905270" cy="1166727"/>
          </a:xfrm>
          <a:prstGeom prst="chor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7193" name="TextBox 7192"/>
          <p:cNvSpPr txBox="1"/>
          <p:nvPr/>
        </p:nvSpPr>
        <p:spPr>
          <a:xfrm>
            <a:off x="155575" y="2406043"/>
            <a:ext cx="19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4" name="TextBox 7193"/>
          <p:cNvSpPr txBox="1"/>
          <p:nvPr/>
        </p:nvSpPr>
        <p:spPr>
          <a:xfrm>
            <a:off x="6997448" y="2821541"/>
            <a:ext cx="196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слоги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00658"/>
              </p:ext>
            </p:extLst>
          </p:nvPr>
        </p:nvGraphicFramePr>
        <p:xfrm>
          <a:off x="467544" y="1700808"/>
          <a:ext cx="259228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296144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79419"/>
              </p:ext>
            </p:extLst>
          </p:nvPr>
        </p:nvGraphicFramePr>
        <p:xfrm>
          <a:off x="5364088" y="1700810"/>
          <a:ext cx="2376264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132"/>
                <a:gridCol w="1188132"/>
              </a:tblGrid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ю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4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660" y="0"/>
            <a:ext cx="608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80727"/>
            <a:ext cx="259228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986" y="830997"/>
            <a:ext cx="3816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489" y="4002705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рики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крикнул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83216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арядка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отёнок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 rot="8675479">
            <a:off x="727502" y="1020397"/>
            <a:ext cx="1058416" cy="935777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8675479">
            <a:off x="4330823" y="914758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675479">
            <a:off x="767012" y="2674946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8675479">
            <a:off x="5266927" y="914759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675479">
            <a:off x="794914" y="1892197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675479">
            <a:off x="4528269" y="1732318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675479">
            <a:off x="5378736" y="1732322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8675479">
            <a:off x="4578860" y="2532918"/>
            <a:ext cx="1111469" cy="1105967"/>
          </a:xfrm>
          <a:prstGeom prst="arc">
            <a:avLst>
              <a:gd name="adj1" fmla="val 13942784"/>
              <a:gd name="adj2" fmla="val 92869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675479">
            <a:off x="5734977" y="2470103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675479">
            <a:off x="2159471" y="4871659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675479">
            <a:off x="3010603" y="4803340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675479">
            <a:off x="1972251" y="5268644"/>
            <a:ext cx="1599096" cy="1478956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675479">
            <a:off x="5603119" y="3808651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8675479">
            <a:off x="3531508" y="5690365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675479">
            <a:off x="2314372" y="4033470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8675479">
            <a:off x="6539221" y="3808651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675479">
            <a:off x="7339511" y="3853328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8675479">
            <a:off x="5902883" y="4960965"/>
            <a:ext cx="722607" cy="599151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8675479">
            <a:off x="7184226" y="4483817"/>
            <a:ext cx="1168836" cy="1104506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9307324">
            <a:off x="6572657" y="4967234"/>
            <a:ext cx="799370" cy="558041"/>
          </a:xfrm>
          <a:prstGeom prst="arc">
            <a:avLst>
              <a:gd name="adj1" fmla="val 15475963"/>
              <a:gd name="adj2" fmla="val 210640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8675479">
            <a:off x="5595860" y="5468317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8675479">
            <a:off x="6414056" y="5475792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8675479">
            <a:off x="7339510" y="5475792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8" grpId="0" animBg="1"/>
      <p:bldP spid="32" grpId="0" animBg="1"/>
      <p:bldP spid="34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7055"/>
            <a:ext cx="7118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223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</a:p>
          <a:p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</a:t>
            </a:r>
          </a:p>
          <a:p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</a:t>
            </a:r>
          </a:p>
          <a:p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тки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7376" y="2060847"/>
            <a:ext cx="5149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елает зарядку</a:t>
            </a:r>
          </a:p>
          <a:p>
            <a:pPr algn="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етит над морем</a:t>
            </a:r>
          </a:p>
          <a:p>
            <a:pPr algn="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летают на юг</a:t>
            </a:r>
          </a:p>
          <a:p>
            <a:pPr algn="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исует котёнка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69650" y="2564904"/>
            <a:ext cx="237626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35696" y="4941168"/>
            <a:ext cx="3240360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835696" y="2564904"/>
            <a:ext cx="324036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5696" y="3573016"/>
            <a:ext cx="3240360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76872"/>
            <a:ext cx="481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</a:t>
            </a:r>
            <a:r>
              <a:rPr lang="en-US" dirty="0"/>
              <a:t>://tigra.ucoz.org/_</a:t>
            </a:r>
            <a:r>
              <a:rPr lang="en-US" dirty="0" smtClean="0"/>
              <a:t>ph/1/2/982091131.jpg</a:t>
            </a:r>
            <a:r>
              <a:rPr lang="en-US" dirty="0"/>
              <a:t>htt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84785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http://meloman-sotik.info/wp-content/uploads/2012/10/</a:t>
            </a:r>
            <a:r>
              <a:rPr lang="ru-RU" dirty="0"/>
              <a:t>Труба21.</a:t>
            </a:r>
            <a:r>
              <a:rPr lang="en-US" dirty="0"/>
              <a:t>gif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6206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23850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Составь модель слова,</a:t>
            </a:r>
          </a:p>
          <a:p>
            <a:pPr algn="ctr"/>
            <a:r>
              <a:rPr lang="ru-RU" sz="4000" dirty="0">
                <a:solidFill>
                  <a:prstClr val="black"/>
                </a:solidFill>
              </a:rPr>
              <a:t> нажимая на цветные квадратики.</a:t>
            </a:r>
          </a:p>
        </p:txBody>
      </p:sp>
      <p:pic>
        <p:nvPicPr>
          <p:cNvPr id="2" name="Picture 2" descr="http://tigra.ucoz.org/_ph/1/2/982091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5405"/>
            <a:ext cx="3024336" cy="35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51530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38828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4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181 0.4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96754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02848 0.4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77832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5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717 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61097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35833 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35363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21252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07482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81952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16944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180</Words>
  <Application>Microsoft Office PowerPoint</Application>
  <PresentationFormat>Экран (4:3)</PresentationFormat>
  <Paragraphs>106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</dc:creator>
  <cp:lastModifiedBy>Татьяна Викторовна</cp:lastModifiedBy>
  <cp:revision>27</cp:revision>
  <dcterms:created xsi:type="dcterms:W3CDTF">2013-12-07T06:57:15Z</dcterms:created>
  <dcterms:modified xsi:type="dcterms:W3CDTF">2013-12-07T11:22:05Z</dcterms:modified>
</cp:coreProperties>
</file>