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7B21-FBCD-4C75-8004-251E1ECE34C8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1FC8-68F0-48E6-8CB9-47857C03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7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7B21-FBCD-4C75-8004-251E1ECE34C8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1FC8-68F0-48E6-8CB9-47857C03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0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7B21-FBCD-4C75-8004-251E1ECE34C8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1FC8-68F0-48E6-8CB9-47857C03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7B21-FBCD-4C75-8004-251E1ECE34C8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1FC8-68F0-48E6-8CB9-47857C03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8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7B21-FBCD-4C75-8004-251E1ECE34C8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1FC8-68F0-48E6-8CB9-47857C03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3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7B21-FBCD-4C75-8004-251E1ECE34C8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1FC8-68F0-48E6-8CB9-47857C03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7B21-FBCD-4C75-8004-251E1ECE34C8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1FC8-68F0-48E6-8CB9-47857C03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6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7B21-FBCD-4C75-8004-251E1ECE34C8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1FC8-68F0-48E6-8CB9-47857C03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7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7B21-FBCD-4C75-8004-251E1ECE34C8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1FC8-68F0-48E6-8CB9-47857C03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3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7B21-FBCD-4C75-8004-251E1ECE34C8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1FC8-68F0-48E6-8CB9-47857C03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0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7B21-FBCD-4C75-8004-251E1ECE34C8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1FC8-68F0-48E6-8CB9-47857C03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37B21-FBCD-4C75-8004-251E1ECE34C8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F1FC8-68F0-48E6-8CB9-47857C03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75023"/>
            <a:ext cx="6700539" cy="16048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А. Некрасов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«Дедушка </a:t>
            </a:r>
            <a:r>
              <a:rPr lang="ru-RU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Мазай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зайцы».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908720"/>
            <a:ext cx="1095107" cy="150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34" y="3140968"/>
            <a:ext cx="2686178" cy="3279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ocuments\a41ec628383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73" y="1457"/>
            <a:ext cx="49149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1063" y="121184"/>
            <a:ext cx="2088234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764704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БАГОР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2759"/>
            <a:ext cx="2880320" cy="2114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5" y="3212976"/>
            <a:ext cx="27622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068960"/>
            <a:ext cx="1944216" cy="3001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1706" y="6194301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ЗИПУН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0578"/>
            <a:ext cx="5413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 каких мыслей </a:t>
            </a:r>
            <a:r>
              <a:rPr lang="ru-RU" sz="2000" b="1" dirty="0" err="1" smtClean="0"/>
              <a:t>Мазай</a:t>
            </a:r>
            <a:r>
              <a:rPr lang="ru-RU" sz="2000" b="1" dirty="0" smtClean="0"/>
              <a:t> начинает свой рассказ?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805437"/>
            <a:ext cx="6163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Почему дед </a:t>
            </a:r>
            <a:r>
              <a:rPr lang="ru-RU" sz="2000" b="1" dirty="0" err="1" smtClean="0"/>
              <a:t>Мазай</a:t>
            </a:r>
            <a:r>
              <a:rPr lang="ru-RU" sz="2000" b="1" dirty="0" smtClean="0"/>
              <a:t> отправился за дровами на лодке?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9" y="141277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каких слов ясно, что деду </a:t>
            </a:r>
            <a:r>
              <a:rPr lang="ru-RU" sz="2000" b="1" dirty="0" err="1" smtClean="0"/>
              <a:t>Мазаю</a:t>
            </a:r>
            <a:r>
              <a:rPr lang="ru-RU" sz="2000" b="1" dirty="0" smtClean="0"/>
              <a:t> по-настоящему жаль зайцев, что он любит этих зверьков?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348871"/>
            <a:ext cx="7460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Какую находку было жаль бросать </a:t>
            </a:r>
            <a:r>
              <a:rPr lang="ru-RU" sz="2000" b="1" dirty="0" err="1" smtClean="0"/>
              <a:t>Мазаю</a:t>
            </a:r>
            <a:r>
              <a:rPr lang="ru-RU" sz="2000" b="1" dirty="0" smtClean="0"/>
              <a:t>? Прочитайте отрывок.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961" y="3100318"/>
            <a:ext cx="6833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Только ли ради потехи прокатил он «деревней зайчишек»?</a:t>
            </a:r>
            <a:endParaRPr lang="ru-RU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22" y="3645024"/>
            <a:ext cx="4568431" cy="3049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1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32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Можно ли сказать, что в произведении изображён не сказочный,</a:t>
            </a:r>
          </a:p>
          <a:p>
            <a:r>
              <a:rPr lang="ru-RU" sz="2000" b="1" dirty="0" smtClean="0"/>
              <a:t> а реальный случай?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239143"/>
            <a:ext cx="535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относится поэт к главному герою? 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17989"/>
            <a:ext cx="3384376" cy="4493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0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916832"/>
            <a:ext cx="785324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Домашнее задание:  </a:t>
            </a:r>
          </a:p>
          <a:p>
            <a:pPr algn="ctr"/>
            <a:endParaRPr lang="ru-RU" sz="2400" b="1" u="sng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стр. 170-172 читать, отвечать на вопросы стр. 172 (1, 2, 3).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688632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Речевая разминка.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4575" y="1196752"/>
            <a:ext cx="6696744" cy="2400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«Берегите эти земли, эти воды,</a:t>
            </a:r>
          </a:p>
          <a:p>
            <a:r>
              <a:rPr lang="ru-RU" sz="2800" b="1" dirty="0" smtClean="0"/>
              <a:t>Даже малую былиночку любя.</a:t>
            </a:r>
          </a:p>
          <a:p>
            <a:r>
              <a:rPr lang="ru-RU" sz="2800" b="1" dirty="0" smtClean="0"/>
              <a:t>Берегите всех зверей внутри природы,</a:t>
            </a:r>
          </a:p>
          <a:p>
            <a:r>
              <a:rPr lang="ru-RU" sz="2800" b="1" dirty="0" smtClean="0"/>
              <a:t>Убивайте лишь зверей внутри себя».</a:t>
            </a:r>
          </a:p>
          <a:p>
            <a:endParaRPr lang="ru-RU" sz="2000" dirty="0" smtClean="0"/>
          </a:p>
          <a:p>
            <a:pPr algn="r"/>
            <a:r>
              <a:rPr lang="ru-RU" b="1" dirty="0" smtClean="0"/>
              <a:t>Е. Евтушенко.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7185" y="3903439"/>
            <a:ext cx="4318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Как вы понимаете эти строки?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85" y="4381073"/>
            <a:ext cx="5853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 каких зверях внутри нас говорит автор?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036716"/>
            <a:ext cx="355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 чему призывает автор?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97" y="1916832"/>
            <a:ext cx="5688632" cy="4066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17250"/>
            <a:ext cx="507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 чём пойдёт речь в произведении?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8640"/>
            <a:ext cx="54726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«Дедушка </a:t>
            </a:r>
            <a:r>
              <a:rPr lang="ru-RU" sz="2000" dirty="0" err="1" smtClean="0">
                <a:solidFill>
                  <a:srgbClr val="FF0000"/>
                </a:solidFill>
              </a:rPr>
              <a:t>Мазай</a:t>
            </a:r>
            <a:r>
              <a:rPr lang="ru-RU" sz="2000" dirty="0" smtClean="0">
                <a:solidFill>
                  <a:srgbClr val="FF0000"/>
                </a:solidFill>
              </a:rPr>
              <a:t> и зайцы»</a:t>
            </a:r>
          </a:p>
          <a:p>
            <a:pPr algn="ctr"/>
            <a:r>
              <a:rPr lang="ru-RU" sz="2000" dirty="0" smtClean="0"/>
              <a:t>( в сокращении)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5814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Старый </a:t>
            </a:r>
            <a:r>
              <a:rPr lang="ru-RU" sz="2400" b="1" dirty="0" err="1" smtClean="0"/>
              <a:t>Мазай</a:t>
            </a:r>
            <a:r>
              <a:rPr lang="ru-RU" sz="2400" b="1" dirty="0" smtClean="0"/>
              <a:t> разболтался в сарае:</a:t>
            </a:r>
          </a:p>
          <a:p>
            <a:r>
              <a:rPr lang="ru-RU" sz="2400" b="1" dirty="0" smtClean="0"/>
              <a:t>"В нашем болотистом, низменном крае</a:t>
            </a:r>
          </a:p>
          <a:p>
            <a:r>
              <a:rPr lang="ru-RU" sz="2400" b="1" dirty="0" smtClean="0"/>
              <a:t>Впятеро больше бы дичи велось,</a:t>
            </a:r>
          </a:p>
          <a:p>
            <a:r>
              <a:rPr lang="ru-RU" sz="2400" b="1" dirty="0" smtClean="0"/>
              <a:t>Кабы сетями ее не ловили,</a:t>
            </a:r>
          </a:p>
          <a:p>
            <a:r>
              <a:rPr lang="ru-RU" sz="2400" b="1" dirty="0" smtClean="0"/>
              <a:t>Кабы силками ее не давили;</a:t>
            </a:r>
          </a:p>
          <a:p>
            <a:r>
              <a:rPr lang="ru-RU" sz="2400" b="1" dirty="0" smtClean="0"/>
              <a:t>Зайцы вот тоже, - их жалко до слез!</a:t>
            </a:r>
          </a:p>
          <a:p>
            <a:r>
              <a:rPr lang="ru-RU" sz="2400" b="1" dirty="0" smtClean="0"/>
              <a:t>Только весенние воды нахлынут,</a:t>
            </a:r>
          </a:p>
          <a:p>
            <a:r>
              <a:rPr lang="ru-RU" sz="2400" b="1" dirty="0" smtClean="0"/>
              <a:t>И без того они сотнями гинут, -</a:t>
            </a:r>
          </a:p>
          <a:p>
            <a:r>
              <a:rPr lang="ru-RU" sz="2400" b="1" dirty="0" smtClean="0"/>
              <a:t>Нет! еще мало! бегут мужики,</a:t>
            </a:r>
          </a:p>
          <a:p>
            <a:r>
              <a:rPr lang="ru-RU" sz="2400" b="1" dirty="0" smtClean="0"/>
              <a:t>Ловят, и топят, и бьют их баграми.</a:t>
            </a:r>
            <a:endParaRPr lang="ru-RU" sz="2400" b="1" dirty="0"/>
          </a:p>
        </p:txBody>
      </p:sp>
      <p:pic>
        <p:nvPicPr>
          <p:cNvPr id="3074" name="Picture 2" descr="C:\Users\user\Documents\0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105396" cy="16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Где у них совесть ?.. Я раз за дровами</a:t>
            </a:r>
          </a:p>
          <a:p>
            <a:r>
              <a:rPr lang="ru-RU" sz="2400" b="1" dirty="0" smtClean="0"/>
              <a:t>В лодке поехал - их много с реки</a:t>
            </a:r>
          </a:p>
          <a:p>
            <a:r>
              <a:rPr lang="ru-RU" sz="2400" b="1" dirty="0" smtClean="0"/>
              <a:t>К нам в половодье весной нагоняет, -</a:t>
            </a:r>
          </a:p>
          <a:p>
            <a:r>
              <a:rPr lang="ru-RU" sz="2400" b="1" dirty="0" smtClean="0"/>
              <a:t>Еду, ловлю их. Вода прибывает.</a:t>
            </a:r>
          </a:p>
          <a:p>
            <a:r>
              <a:rPr lang="ru-RU" sz="2400" b="1" dirty="0" smtClean="0"/>
              <a:t>Вижу один островок небольшой -</a:t>
            </a:r>
          </a:p>
          <a:p>
            <a:r>
              <a:rPr lang="ru-RU" sz="2400" b="1" dirty="0" smtClean="0"/>
              <a:t>Зайцы на нем </a:t>
            </a:r>
            <a:r>
              <a:rPr lang="ru-RU" sz="2400" b="1" dirty="0" err="1" smtClean="0"/>
              <a:t>собралися</a:t>
            </a:r>
            <a:r>
              <a:rPr lang="ru-RU" sz="2400" b="1" dirty="0" smtClean="0"/>
              <a:t> гурьбой.</a:t>
            </a:r>
          </a:p>
          <a:p>
            <a:r>
              <a:rPr lang="ru-RU" sz="2400" b="1" dirty="0" smtClean="0"/>
              <a:t>С каждой минутой вода подбиралась</a:t>
            </a:r>
          </a:p>
          <a:p>
            <a:r>
              <a:rPr lang="ru-RU" sz="2400" b="1" dirty="0" smtClean="0"/>
              <a:t>К бедным зверькам; уж под ними осталось</a:t>
            </a:r>
          </a:p>
          <a:p>
            <a:r>
              <a:rPr lang="ru-RU" sz="2400" b="1" dirty="0" smtClean="0"/>
              <a:t>Меньше аршина земли в ширину,</a:t>
            </a:r>
          </a:p>
          <a:p>
            <a:r>
              <a:rPr lang="ru-RU" sz="2400" b="1" dirty="0" smtClean="0"/>
              <a:t>Меньше сажени в длину.</a:t>
            </a:r>
            <a:endParaRPr lang="ru-RU" sz="2400" b="1" dirty="0"/>
          </a:p>
        </p:txBody>
      </p:sp>
      <p:pic>
        <p:nvPicPr>
          <p:cNvPr id="4098" name="Picture 2" descr="C:\Users\user\Documents\0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11" y="4797152"/>
            <a:ext cx="13144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633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Тут я подъехал: лопочут ушами,</a:t>
            </a:r>
          </a:p>
          <a:p>
            <a:r>
              <a:rPr lang="ru-RU" sz="2400" b="1" dirty="0" smtClean="0"/>
              <a:t>Сами ни с места; я взял одного,</a:t>
            </a:r>
          </a:p>
          <a:p>
            <a:r>
              <a:rPr lang="ru-RU" sz="2400" b="1" dirty="0" smtClean="0"/>
              <a:t>Прочим скомандовал: прыгайте сами!</a:t>
            </a:r>
          </a:p>
          <a:p>
            <a:r>
              <a:rPr lang="ru-RU" sz="2400" b="1" dirty="0" smtClean="0"/>
              <a:t>Прыгнули зайцы мои, - ничего!</a:t>
            </a:r>
          </a:p>
          <a:p>
            <a:r>
              <a:rPr lang="ru-RU" sz="2400" b="1" dirty="0" smtClean="0"/>
              <a:t>Только уселась команда косая,</a:t>
            </a:r>
          </a:p>
          <a:p>
            <a:r>
              <a:rPr lang="ru-RU" sz="2400" b="1" dirty="0" smtClean="0"/>
              <a:t>Весь </a:t>
            </a:r>
            <a:r>
              <a:rPr lang="ru-RU" sz="2400" b="1" dirty="0" err="1" smtClean="0"/>
              <a:t>островочек</a:t>
            </a:r>
            <a:r>
              <a:rPr lang="ru-RU" sz="2400" b="1" dirty="0" smtClean="0"/>
              <a:t> пропал под водой.</a:t>
            </a:r>
          </a:p>
          <a:p>
            <a:r>
              <a:rPr lang="ru-RU" sz="2400" b="1" dirty="0" smtClean="0"/>
              <a:t>" То-то! - сказал я, - не спорьте со мной!</a:t>
            </a:r>
          </a:p>
          <a:p>
            <a:r>
              <a:rPr lang="ru-RU" sz="2400" b="1" dirty="0" smtClean="0"/>
              <a:t>Слушайтесь, зайчики, деда </a:t>
            </a:r>
            <a:r>
              <a:rPr lang="ru-RU" sz="2400" b="1" dirty="0" err="1" smtClean="0"/>
              <a:t>Мазая</a:t>
            </a:r>
            <a:r>
              <a:rPr lang="ru-RU" sz="2400" b="1" dirty="0" smtClean="0"/>
              <a:t>!"</a:t>
            </a:r>
          </a:p>
          <a:p>
            <a:r>
              <a:rPr lang="ru-RU" sz="2400" b="1" dirty="0" smtClean="0"/>
              <a:t>Этак гуторя, плывем в тишине.</a:t>
            </a:r>
          </a:p>
          <a:p>
            <a:r>
              <a:rPr lang="ru-RU" sz="2400" b="1" dirty="0" smtClean="0"/>
              <a:t>Столбик не столбик, </a:t>
            </a:r>
            <a:r>
              <a:rPr lang="ru-RU" sz="2400" b="1" dirty="0" err="1" smtClean="0"/>
              <a:t>зайчишко</a:t>
            </a:r>
            <a:r>
              <a:rPr lang="ru-RU" sz="2400" b="1" dirty="0" smtClean="0"/>
              <a:t> на пне,</a:t>
            </a:r>
          </a:p>
          <a:p>
            <a:r>
              <a:rPr lang="ru-RU" sz="2400" b="1" dirty="0" smtClean="0"/>
              <a:t>Лапки скрестивши, стоит, горемыка,</a:t>
            </a:r>
          </a:p>
          <a:p>
            <a:r>
              <a:rPr lang="ru-RU" sz="2400" b="1" dirty="0" smtClean="0"/>
              <a:t>Взял и его - тягота невелика!</a:t>
            </a:r>
            <a:endParaRPr lang="ru-RU" sz="2400" b="1" dirty="0"/>
          </a:p>
        </p:txBody>
      </p:sp>
      <p:pic>
        <p:nvPicPr>
          <p:cNvPr id="5122" name="Picture 2" descr="C:\Users\user\Documents\34861232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098943" cy="14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Только что начал работать веслом,</a:t>
            </a:r>
          </a:p>
          <a:p>
            <a:r>
              <a:rPr lang="ru-RU" sz="2400" b="1" dirty="0" smtClean="0"/>
              <a:t>Глядь, у куста копошится зайчиха -</a:t>
            </a:r>
          </a:p>
          <a:p>
            <a:r>
              <a:rPr lang="ru-RU" sz="2400" b="1" dirty="0" smtClean="0"/>
              <a:t>Еле жива, а толста как купчиха!</a:t>
            </a:r>
          </a:p>
          <a:p>
            <a:r>
              <a:rPr lang="ru-RU" sz="2400" b="1" dirty="0" smtClean="0"/>
              <a:t>Я ее, дуру, накрыл зипуном -</a:t>
            </a:r>
          </a:p>
          <a:p>
            <a:r>
              <a:rPr lang="ru-RU" sz="2400" b="1" dirty="0" smtClean="0"/>
              <a:t>Сильно дрожала... Не рано уж было.</a:t>
            </a:r>
          </a:p>
          <a:p>
            <a:r>
              <a:rPr lang="ru-RU" sz="2400" b="1" dirty="0" smtClean="0"/>
              <a:t>Мимо бревно суковатое плыло,</a:t>
            </a:r>
          </a:p>
          <a:p>
            <a:r>
              <a:rPr lang="ru-RU" sz="2400" b="1" dirty="0" smtClean="0"/>
              <a:t>Зайцев с десяток спасалось на нем.</a:t>
            </a:r>
          </a:p>
          <a:p>
            <a:r>
              <a:rPr lang="ru-RU" sz="2400" b="1" dirty="0" smtClean="0"/>
              <a:t>"Взял бы я вас - да потопите лодку!"</a:t>
            </a:r>
          </a:p>
          <a:p>
            <a:r>
              <a:rPr lang="ru-RU" sz="2400" b="1" dirty="0" smtClean="0"/>
              <a:t>Жаль их, однако, да жаль и находку -</a:t>
            </a:r>
          </a:p>
          <a:p>
            <a:r>
              <a:rPr lang="ru-RU" sz="2400" b="1" dirty="0" smtClean="0"/>
              <a:t>Я зацепился багром за сучок</a:t>
            </a:r>
          </a:p>
          <a:p>
            <a:r>
              <a:rPr lang="ru-RU" sz="2400" b="1" dirty="0" smtClean="0"/>
              <a:t>И за собою бревно поволок...</a:t>
            </a:r>
            <a:endParaRPr lang="ru-RU" sz="2400" b="1" dirty="0"/>
          </a:p>
        </p:txBody>
      </p:sp>
      <p:pic>
        <p:nvPicPr>
          <p:cNvPr id="6146" name="Picture 2" descr="C:\Users\user\Documents\0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3144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Было потехи у баб, ребятишек,</a:t>
            </a:r>
          </a:p>
          <a:p>
            <a:r>
              <a:rPr lang="ru-RU" sz="2400" b="1" dirty="0" smtClean="0"/>
              <a:t>Как прокатил я деревней зайчишек:</a:t>
            </a:r>
          </a:p>
          <a:p>
            <a:r>
              <a:rPr lang="ru-RU" sz="2400" b="1" dirty="0" smtClean="0"/>
              <a:t>"Глянь-ко: что делает старый </a:t>
            </a:r>
            <a:r>
              <a:rPr lang="ru-RU" sz="2400" b="1" dirty="0" err="1" smtClean="0"/>
              <a:t>Мазай</a:t>
            </a:r>
            <a:r>
              <a:rPr lang="ru-RU" sz="2400" b="1" dirty="0" smtClean="0"/>
              <a:t>!"</a:t>
            </a:r>
          </a:p>
          <a:p>
            <a:r>
              <a:rPr lang="ru-RU" sz="2400" b="1" dirty="0" smtClean="0"/>
              <a:t>Ладно! любуйся, а нам не мешай!</a:t>
            </a:r>
          </a:p>
          <a:p>
            <a:r>
              <a:rPr lang="ru-RU" sz="2400" b="1" dirty="0" smtClean="0"/>
              <a:t>Мы за деревней в реке очутились.</a:t>
            </a:r>
          </a:p>
          <a:p>
            <a:r>
              <a:rPr lang="ru-RU" sz="2400" b="1" dirty="0" smtClean="0"/>
              <a:t>Тут мои зайчики точно сбесились:</a:t>
            </a:r>
          </a:p>
          <a:p>
            <a:r>
              <a:rPr lang="ru-RU" sz="2400" b="1" dirty="0" smtClean="0"/>
              <a:t>Смотрят, на задние лапы встают,</a:t>
            </a:r>
          </a:p>
          <a:p>
            <a:r>
              <a:rPr lang="ru-RU" sz="2400" b="1" dirty="0" smtClean="0"/>
              <a:t>Лодку качают, грести не дают:</a:t>
            </a:r>
          </a:p>
          <a:p>
            <a:r>
              <a:rPr lang="ru-RU" sz="2400" b="1" dirty="0" smtClean="0"/>
              <a:t>Берег завидели плуты косые,</a:t>
            </a:r>
          </a:p>
          <a:p>
            <a:r>
              <a:rPr lang="ru-RU" sz="2400" b="1" dirty="0" smtClean="0"/>
              <a:t>Озимь, и рощу, и кусты густые!..</a:t>
            </a:r>
          </a:p>
          <a:p>
            <a:r>
              <a:rPr lang="ru-RU" sz="2400" b="1" dirty="0" smtClean="0"/>
              <a:t>К берегу плотно бревно я пригнал,</a:t>
            </a:r>
          </a:p>
          <a:p>
            <a:r>
              <a:rPr lang="ru-RU" sz="2400" b="1" dirty="0" smtClean="0"/>
              <a:t>Лодку причалил - и "с богом!" сказал...</a:t>
            </a:r>
            <a:endParaRPr lang="ru-RU" sz="2400" b="1" dirty="0"/>
          </a:p>
        </p:txBody>
      </p:sp>
      <p:pic>
        <p:nvPicPr>
          <p:cNvPr id="7170" name="Picture 2" descr="C:\Users\user\Documents\0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08911"/>
            <a:ext cx="81736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33541"/>
            <a:ext cx="347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Словарная работа.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9" y="1412776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3399"/>
                </a:solidFill>
                <a:latin typeface="Comic Sans MS" pitchFamily="66" charset="0"/>
              </a:rPr>
              <a:t>«Сотнями гинут» </a:t>
            </a:r>
            <a:r>
              <a:rPr lang="ru-RU" sz="2000" dirty="0" smtClean="0">
                <a:latin typeface="Comic Sans MS" pitchFamily="66" charset="0"/>
              </a:rPr>
              <a:t>– сотнями погибают.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FF3399"/>
                </a:solidFill>
                <a:latin typeface="Comic Sans MS" pitchFamily="66" charset="0"/>
              </a:rPr>
              <a:t>Багор</a:t>
            </a:r>
            <a:r>
              <a:rPr lang="ru-RU" sz="2000" dirty="0" smtClean="0">
                <a:latin typeface="Comic Sans MS" pitchFamily="66" charset="0"/>
              </a:rPr>
              <a:t> – шест с металлическим крюком и остриём.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FF3399"/>
                </a:solidFill>
                <a:latin typeface="Comic Sans MS" pitchFamily="66" charset="0"/>
              </a:rPr>
              <a:t>Арши</a:t>
            </a:r>
            <a:r>
              <a:rPr lang="ru-RU" sz="2000" dirty="0" smtClean="0">
                <a:solidFill>
                  <a:srgbClr val="FF3399"/>
                </a:solidFill>
                <a:latin typeface="Comic Sans MS" pitchFamily="66" charset="0"/>
              </a:rPr>
              <a:t>н</a:t>
            </a:r>
            <a:r>
              <a:rPr lang="ru-RU" sz="2000" dirty="0" smtClean="0">
                <a:latin typeface="Comic Sans MS" pitchFamily="66" charset="0"/>
              </a:rPr>
              <a:t> – старая русская мера длины, равная о,71 </a:t>
            </a:r>
            <a:r>
              <a:rPr lang="ru-RU" sz="2000" dirty="0" smtClean="0">
                <a:latin typeface="Comic Sans MS" pitchFamily="66" charset="0"/>
              </a:rPr>
              <a:t>см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FF3399"/>
                </a:solidFill>
                <a:latin typeface="Comic Sans MS" pitchFamily="66" charset="0"/>
              </a:rPr>
              <a:t>Сажень</a:t>
            </a:r>
            <a:r>
              <a:rPr lang="ru-RU" sz="2000" dirty="0" smtClean="0">
                <a:latin typeface="Comic Sans MS" pitchFamily="66" charset="0"/>
              </a:rPr>
              <a:t> – старинная русская мера длины, равная трём аршинам.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FF3399"/>
                </a:solidFill>
                <a:latin typeface="Comic Sans MS" pitchFamily="66" charset="0"/>
              </a:rPr>
              <a:t>Зипун</a:t>
            </a:r>
            <a:r>
              <a:rPr lang="ru-RU" sz="2000" dirty="0" smtClean="0">
                <a:latin typeface="Comic Sans MS" pitchFamily="66" charset="0"/>
              </a:rPr>
              <a:t> – крестьянский кафтан из грубого толстого сукна. 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622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Н. А. Некрасов «Дедушка Мазай  и зайцы».</vt:lpstr>
      <vt:lpstr>Речевая разминка.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Н. А. Некрасов «Дедушка Мазай  и зайцы».</dc:title>
  <dc:creator>user</dc:creator>
  <cp:lastModifiedBy>user</cp:lastModifiedBy>
  <cp:revision>6</cp:revision>
  <dcterms:created xsi:type="dcterms:W3CDTF">2013-12-06T08:49:24Z</dcterms:created>
  <dcterms:modified xsi:type="dcterms:W3CDTF">2013-12-09T08:12:17Z</dcterms:modified>
</cp:coreProperties>
</file>