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DCF4-ABEC-48F3-8F70-1DE4A9729D5F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0F16-66E7-4164-8AFE-5430A69BD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F6F7-BE57-442A-A0AD-85F1107C9ED9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3291-C541-45D7-B9F1-452B03D13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4019-EBB4-4341-8BA3-DB3769F3E1AD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4A98-49CE-4DD5-9581-51B612C5F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478E-7C74-48FB-B868-706D693AACA3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1D8B-B2E3-4D4D-9486-BAD3C6CBE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E2261-C97F-4D1C-9876-1BAAF3C1518C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24CF-8DFE-4BC8-BE80-622F9EF0E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B962-41B7-4794-BF40-59E68BE47214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0B01-2FF8-4709-A80B-EC507EABF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AA6B-A609-444D-8E23-75DADEB7DDA8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ADE0-3BDD-4238-9FDD-D9243BFB6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ED27-1FAD-4E25-9E1F-EA9CACA47B52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9B51-383C-4A44-9A6F-44C0BB9BF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A4B9-29F8-4D92-8D44-86A11E72E32B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E7A4-F9EE-4DD8-A809-FE51131E5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63E7-AD3A-472F-B937-94172CA86E28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9C44-F302-4F52-9C4E-96A5E029B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59C9-08AF-4DB6-8B23-561125FEB5F0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30EF-92DD-47DC-9319-038B63E3C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E38C75-6536-4243-A9F7-78A333AA8C8B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CD765-FC36-434E-9077-4B4FE1D4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8403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86125" y="285750"/>
            <a:ext cx="2214563" cy="2857500"/>
          </a:xfrm>
        </p:spPr>
      </p:pic>
      <p:pic>
        <p:nvPicPr>
          <p:cNvPr id="2051" name="Picture 2" descr="http://img2.labirint.ru/books/44562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0309">
            <a:off x="6261100" y="430213"/>
            <a:ext cx="21971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img.labirint.ru/images/books5/243332/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23042">
            <a:off x="331788" y="442913"/>
            <a:ext cx="20955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http://auto.ur.ru/img/books_covers/10055987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429000"/>
            <a:ext cx="2336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ttp://www.libex.ru/dimg/3ec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429000"/>
            <a:ext cx="2143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http://bologna2013.litexp.ru/files/2013/01/%D0%BB%D0%B5%D0%B1%D0%B5%D0%B4%D0%B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3500438"/>
            <a:ext cx="23574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2060"/>
                </a:solidFill>
                <a:latin typeface="Bookman Old Style" pitchFamily="18" charset="0"/>
              </a:rPr>
              <a:t>План рассказа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ru-RU" sz="4000" b="1" smtClean="0">
                <a:solidFill>
                  <a:srgbClr val="002060"/>
                </a:solidFill>
                <a:latin typeface="Bookman Old Style" pitchFamily="18" charset="0"/>
              </a:rPr>
              <a:t>Трудный перелёт.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ru-RU" sz="4000" b="1" smtClean="0">
                <a:solidFill>
                  <a:srgbClr val="002060"/>
                </a:solidFill>
                <a:latin typeface="Bookman Old Style" pitchFamily="18" charset="0"/>
              </a:rPr>
              <a:t>Уставший лебедь.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ru-RU" sz="4000" b="1" smtClean="0">
                <a:solidFill>
                  <a:srgbClr val="002060"/>
                </a:solidFill>
                <a:latin typeface="Bookman Old Style" pitchFamily="18" charset="0"/>
              </a:rPr>
              <a:t>Снова в путь.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Bookman Old Style" pitchFamily="18" charset="0"/>
              </a:rPr>
              <a:t>Групповая работа </a:t>
            </a:r>
            <a:endParaRPr lang="ru-RU" sz="4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Прочитайте отрывок из рассказа «Лебеди», вставьте пропущенные слова.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1) Лебеди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стадом летели из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_______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стороны в тёплые земли. Они летели через море. Они летели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__________,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и другой день и другую ночь они, не отдыхая, летели над водою.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На небе был полный месяц, и лебеди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далеко внизу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под собой видели синеющую воду. Все лебеди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___________,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махая крыльями; но они не останавливались и летели дальше. Впереди летели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_______,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сильные лебеди, сзади летели те, которые были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_______________.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2) Перед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зарёй __________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ветерок стал колыхать море. И вода плескала в белую грудь лебедя. Лебедь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____________.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На востоке краснела заря, и месяц и звёзды стали бледнее. Лебедь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__________________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____________,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приподнялся и полетел, цепляя крыльями по воде. Он поднимался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_________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_________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полетел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один над тёмными всколыхавшимися волнами.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/>
          <a:lstStyle/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Лебеди стадом летели из </a:t>
            </a:r>
            <a:r>
              <a:rPr lang="ru-RU" sz="3000" b="1" u="sng" dirty="0" smtClean="0">
                <a:solidFill>
                  <a:srgbClr val="002060"/>
                </a:solidFill>
                <a:latin typeface="Bookman Old Style" pitchFamily="18" charset="0"/>
              </a:rPr>
              <a:t>холодной </a:t>
            </a:r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стороны в тёплые земли. Они летели через море. Они летели </a:t>
            </a:r>
            <a:r>
              <a:rPr lang="ru-RU" sz="3000" b="1" u="sng" dirty="0" smtClean="0">
                <a:solidFill>
                  <a:srgbClr val="002060"/>
                </a:solidFill>
                <a:latin typeface="Bookman Old Style" pitchFamily="18" charset="0"/>
              </a:rPr>
              <a:t>день и ночь</a:t>
            </a:r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, и другой день и другую ночь они, </a:t>
            </a:r>
            <a:r>
              <a:rPr lang="ru-RU" sz="3000" b="1" u="sng" dirty="0" smtClean="0">
                <a:solidFill>
                  <a:srgbClr val="002060"/>
                </a:solidFill>
                <a:latin typeface="Bookman Old Style" pitchFamily="18" charset="0"/>
              </a:rPr>
              <a:t>не отдыхая</a:t>
            </a:r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, летели над водою.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На небе был полный месяц, и лебеди далеко внизу под собой видели синеющую воду. Все лебеди </a:t>
            </a:r>
            <a:r>
              <a:rPr lang="ru-RU" sz="3000" b="1" u="sng" dirty="0" smtClean="0">
                <a:solidFill>
                  <a:srgbClr val="002060"/>
                </a:solidFill>
                <a:latin typeface="Bookman Old Style" pitchFamily="18" charset="0"/>
              </a:rPr>
              <a:t>уморились</a:t>
            </a:r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, махая крыльями; но они не останавливались и летели дальше. Впереди летели </a:t>
            </a:r>
            <a:r>
              <a:rPr lang="ru-RU" sz="3000" b="1" u="sng" dirty="0" smtClean="0">
                <a:solidFill>
                  <a:srgbClr val="002060"/>
                </a:solidFill>
                <a:latin typeface="Bookman Old Style" pitchFamily="18" charset="0"/>
              </a:rPr>
              <a:t>старые</a:t>
            </a:r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, сильные лебеди, сзади летели те, которые были </a:t>
            </a:r>
            <a:r>
              <a:rPr lang="ru-RU" sz="3000" b="1" u="sng" dirty="0" smtClean="0">
                <a:solidFill>
                  <a:srgbClr val="002060"/>
                </a:solidFill>
                <a:latin typeface="Bookman Old Style" pitchFamily="18" charset="0"/>
              </a:rPr>
              <a:t>моложе и </a:t>
            </a:r>
            <a:r>
              <a:rPr lang="ru-RU" sz="3000" b="1" u="sng" dirty="0" smtClean="0">
                <a:solidFill>
                  <a:srgbClr val="002060"/>
                </a:solidFill>
                <a:latin typeface="Bookman Old Style" pitchFamily="18" charset="0"/>
              </a:rPr>
              <a:t>слабее.</a:t>
            </a:r>
            <a:endParaRPr lang="ru-RU" sz="3000" b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Перед зарёй </a:t>
            </a:r>
            <a:r>
              <a:rPr lang="ru-RU" sz="3600" b="1" u="sng" dirty="0" smtClean="0">
                <a:solidFill>
                  <a:srgbClr val="002060"/>
                </a:solidFill>
                <a:latin typeface="Bookman Old Style" pitchFamily="18" charset="0"/>
              </a:rPr>
              <a:t>лёгкий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ветерок стал колыхать море. И вода плескала в белую грудь лебедя. Лебедь </a:t>
            </a:r>
            <a:r>
              <a:rPr lang="ru-RU" sz="3600" b="1" u="sng" dirty="0" smtClean="0">
                <a:solidFill>
                  <a:srgbClr val="002060"/>
                </a:solidFill>
                <a:latin typeface="Bookman Old Style" pitchFamily="18" charset="0"/>
              </a:rPr>
              <a:t>открыл глаза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. На востоке краснела заря, и месяц и звёзды стали бледнее. Лебедь </a:t>
            </a:r>
            <a:r>
              <a:rPr lang="ru-RU" sz="3600" b="1" u="sng" dirty="0" smtClean="0">
                <a:solidFill>
                  <a:srgbClr val="002060"/>
                </a:solidFill>
                <a:latin typeface="Bookman Old Style" pitchFamily="18" charset="0"/>
              </a:rPr>
              <a:t>вздохнул, вытянул шею и взмахнул крыльями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, приподнялся и полетел, цепляя крыльями по воде. Он поднимался </a:t>
            </a:r>
            <a:r>
              <a:rPr lang="ru-RU" sz="3600" b="1" u="sng" dirty="0" smtClean="0">
                <a:solidFill>
                  <a:srgbClr val="002060"/>
                </a:solidFill>
                <a:latin typeface="Bookman Old Style" pitchFamily="18" charset="0"/>
              </a:rPr>
              <a:t>выше и выше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 полетел один над тёмными всколыхавшимися волнами.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i="1" smtClean="0">
                <a:solidFill>
                  <a:srgbClr val="002060"/>
                </a:solidFill>
                <a:latin typeface="Bookman Old Style" pitchFamily="18" charset="0"/>
              </a:rPr>
              <a:t>Благодарю за урок!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i="1" smtClean="0">
                <a:solidFill>
                  <a:srgbClr val="002060"/>
                </a:solidFill>
                <a:latin typeface="Bookman Old Style" pitchFamily="18" charset="0"/>
              </a:rPr>
              <a:t>До новых встреч, друзья!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357688" y="285750"/>
            <a:ext cx="4572000" cy="4429125"/>
          </a:xfrm>
        </p:spPr>
        <p:txBody>
          <a:bodyPr/>
          <a:lstStyle/>
          <a:p>
            <a:pPr eaLnBrk="1" hangingPunct="1"/>
            <a:r>
              <a:rPr lang="ru-RU" sz="5000" b="1" i="1" smtClean="0">
                <a:solidFill>
                  <a:srgbClr val="002060"/>
                </a:solidFill>
                <a:latin typeface="Bookman Old Style" pitchFamily="18" charset="0"/>
              </a:rPr>
              <a:t>Лев Николаевич Толстой</a:t>
            </a:r>
            <a:br>
              <a:rPr lang="ru-RU" sz="5000" b="1" i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5000" b="1" i="1" smtClean="0">
                <a:solidFill>
                  <a:srgbClr val="002060"/>
                </a:solidFill>
                <a:latin typeface="Bookman Old Style" pitchFamily="18" charset="0"/>
              </a:rPr>
              <a:t>(1828–1910)</a:t>
            </a:r>
          </a:p>
        </p:txBody>
      </p:sp>
      <p:pic>
        <p:nvPicPr>
          <p:cNvPr id="3075" name="Picture 2" descr="http://www.artclon.com/OtherFile/Lev-Tolstoy-xx-Ilya-Efimovich-Re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4572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b="1" i="1" smtClean="0">
                <a:solidFill>
                  <a:srgbClr val="002060"/>
                </a:solidFill>
                <a:latin typeface="Bookman Old Style" pitchFamily="18" charset="0"/>
              </a:rPr>
              <a:t>		</a:t>
            </a:r>
          </a:p>
          <a:p>
            <a:pPr eaLnBrk="1" hangingPunct="1">
              <a:buFont typeface="Arial" charset="0"/>
              <a:buNone/>
            </a:pPr>
            <a:endParaRPr lang="ru-RU" sz="4800" b="1" i="1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4800" b="1" i="1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071688" y="428625"/>
            <a:ext cx="5286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solidFill>
                  <a:srgbClr val="002060"/>
                </a:solidFill>
                <a:latin typeface="Bookman Old Style" pitchFamily="18" charset="0"/>
              </a:rPr>
              <a:t>И Д Б Е Е Л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4800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857250" y="2143125"/>
            <a:ext cx="7929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solidFill>
                  <a:srgbClr val="002060"/>
                </a:solidFill>
                <a:latin typeface="Bookman Old Style" pitchFamily="18" charset="0"/>
              </a:rPr>
              <a:t>Л.Н. Толстой «Лебеди»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4800" b="1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dvAuto="7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ullumaja.com/files/pictures/2010/09/29/0upVKTMN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00438"/>
            <a:ext cx="4071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open.az/uploads/posts/2010-01/1264110759_50170339_090b23e024c1b6fe735470ab892b360a.jpg"/>
          <p:cNvPicPr>
            <a:picLocks noChangeAspect="1" noChangeArrowheads="1"/>
          </p:cNvPicPr>
          <p:nvPr/>
        </p:nvPicPr>
        <p:blipFill>
          <a:blip r:embed="rId3" cstate="print"/>
          <a:srcRect r="17055" b="8640"/>
          <a:stretch>
            <a:fillRect/>
          </a:stretch>
        </p:blipFill>
        <p:spPr bwMode="auto">
          <a:xfrm>
            <a:off x="214313" y="214313"/>
            <a:ext cx="4071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http://kolyan.net/uploads/posts/2009-12/1261679411_animalplvi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313"/>
            <a:ext cx="4357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dlm6.meta.ua/pic/0/54/113/0BjQ_tDm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357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2060"/>
                </a:solidFill>
                <a:latin typeface="Bookman Old Style" pitchFamily="18" charset="0"/>
              </a:rPr>
              <a:t>Словарная работа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929687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</a:rPr>
              <a:t>у-мо-ри-лись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– уморились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н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е </a:t>
            </a: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</a:rPr>
              <a:t>о-ста-нав-ли-ва-лись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</a:rPr>
              <a:t>не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останавливались</a:t>
            </a:r>
            <a:endParaRPr lang="ru-RU" sz="3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</a:rPr>
              <a:t>о-сла-бе-ли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– ослабели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</a:rPr>
              <a:t>вско-лы-хну-лось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всколыхнулось</a:t>
            </a:r>
          </a:p>
          <a:p>
            <a:pPr eaLnBrk="1" hangingPunct="1">
              <a:buFont typeface="Arial" charset="0"/>
              <a:buNone/>
            </a:pPr>
            <a:endParaRPr lang="ru-RU" sz="3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if-and-jpeg.ru/d/35751-2/jivotniy_mir1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.liveinternet.ru/images/attach/c/0/35/369/35369672_1226875485_36060_49_356_ArtFi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c/1/57/164/57164855_picturecontentpid26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www.anywalls.com/download.php?file=201211/640x480/anywalls.com-42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бед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лебеди</Template>
  <TotalTime>124</TotalTime>
  <Words>348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Bookman Old Style</vt:lpstr>
      <vt:lpstr>лебеди</vt:lpstr>
      <vt:lpstr>Слайд 1</vt:lpstr>
      <vt:lpstr>Лев Николаевич Толстой (1828–1910)</vt:lpstr>
      <vt:lpstr>Слайд 3</vt:lpstr>
      <vt:lpstr>Слайд 4</vt:lpstr>
      <vt:lpstr>Словарная работа</vt:lpstr>
      <vt:lpstr>Слайд 6</vt:lpstr>
      <vt:lpstr>Слайд 7</vt:lpstr>
      <vt:lpstr>Слайд 8</vt:lpstr>
      <vt:lpstr>Слайд 9</vt:lpstr>
      <vt:lpstr>План рассказа</vt:lpstr>
      <vt:lpstr>Групповая работа </vt:lpstr>
      <vt:lpstr>Слайд 12</vt:lpstr>
      <vt:lpstr>Слайд 13</vt:lpstr>
      <vt:lpstr>Слайд 14</vt:lpstr>
      <vt:lpstr>Слайд 15</vt:lpstr>
    </vt:vector>
  </TitlesOfParts>
  <Company>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</dc:creator>
  <cp:lastModifiedBy>X</cp:lastModifiedBy>
  <cp:revision>15</cp:revision>
  <dcterms:created xsi:type="dcterms:W3CDTF">2013-12-10T14:04:32Z</dcterms:created>
  <dcterms:modified xsi:type="dcterms:W3CDTF">2013-12-11T15:51:19Z</dcterms:modified>
</cp:coreProperties>
</file>