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9" r:id="rId4"/>
    <p:sldId id="264" r:id="rId5"/>
    <p:sldId id="265" r:id="rId6"/>
    <p:sldId id="268" r:id="rId7"/>
    <p:sldId id="274" r:id="rId8"/>
    <p:sldId id="275" r:id="rId9"/>
    <p:sldId id="278" r:id="rId10"/>
    <p:sldId id="276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2EB-769B-4240-9187-8A2D49112781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58DE-6844-47DB-A837-3B31538B9B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2EB-769B-4240-9187-8A2D49112781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58DE-6844-47DB-A837-3B31538B9B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2EB-769B-4240-9187-8A2D49112781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58DE-6844-47DB-A837-3B31538B9B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2EB-769B-4240-9187-8A2D49112781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58DE-6844-47DB-A837-3B31538B9B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2EB-769B-4240-9187-8A2D49112781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58DE-6844-47DB-A837-3B31538B9B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2EB-769B-4240-9187-8A2D49112781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58DE-6844-47DB-A837-3B31538B9B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2EB-769B-4240-9187-8A2D49112781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58DE-6844-47DB-A837-3B31538B9B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2EB-769B-4240-9187-8A2D49112781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58DE-6844-47DB-A837-3B31538B9B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2EB-769B-4240-9187-8A2D49112781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58DE-6844-47DB-A837-3B31538B9B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2EB-769B-4240-9187-8A2D49112781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58DE-6844-47DB-A837-3B31538B9B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1B2EB-769B-4240-9187-8A2D49112781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58DE-6844-47DB-A837-3B31538B9B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1B2EB-769B-4240-9187-8A2D49112781}" type="datetimeFigureOut">
              <a:rPr lang="ru-RU" smtClean="0"/>
              <a:pPr/>
              <a:t>13.12.2013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858DE-6844-47DB-A837-3B31538B9B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Шаблоны для презент\My_new_fons_next 100\33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259175"/>
            <a:ext cx="39300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8000"/>
                </a:solidFill>
                <a:latin typeface="Arial Narrow" pitchFamily="34" charset="0"/>
              </a:rPr>
              <a:t>Лев    Николаевич Толстой </a:t>
            </a:r>
          </a:p>
          <a:p>
            <a:pPr algn="ctr"/>
            <a:r>
              <a:rPr lang="ru-RU" sz="6000" b="1" i="1" dirty="0" smtClean="0">
                <a:solidFill>
                  <a:srgbClr val="008000"/>
                </a:solidFill>
                <a:latin typeface="Arial Narrow" pitchFamily="34" charset="0"/>
              </a:rPr>
              <a:t>(1828-1910)</a:t>
            </a:r>
            <a:r>
              <a:rPr lang="ru-RU" sz="3600" b="1" i="1" dirty="0" smtClean="0">
                <a:solidFill>
                  <a:srgbClr val="008000"/>
                </a:solidFill>
                <a:latin typeface="Arial Narrow" pitchFamily="34" charset="0"/>
              </a:rPr>
              <a:t> </a:t>
            </a:r>
          </a:p>
          <a:p>
            <a:pPr algn="ctr"/>
            <a:endParaRPr lang="ru-RU" sz="3600" b="1" i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35" y="369170"/>
            <a:ext cx="4320480" cy="6119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043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Шаблоны для презент\My_new_fons_next 100\33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476673"/>
            <a:ext cx="82809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хлеб-соль водишь, на того и походишь</a:t>
            </a:r>
            <a:r>
              <a:rPr lang="ru-RU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Деревья </a:t>
            </a:r>
            <a: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смотри в плодах, а людей смотри в делах.</a:t>
            </a:r>
            <a:b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чьей семье лад, тот и богат.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63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Шаблоны для презент\My_new_fons_next 100\33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49" y="-14416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://golovina-helen.ucoz.ru/proekt/ri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62" y="2348880"/>
            <a:ext cx="5240977" cy="3729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7664" y="1268760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урок! </a:t>
            </a:r>
            <a:endParaRPr lang="ru-RU" sz="4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0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Шаблоны для презент\My_new_fons_next 100\33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480" y="590602"/>
            <a:ext cx="3636524" cy="310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83200" y="749902"/>
            <a:ext cx="41044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Толстой Лев Николаевич родился 28 августа в имении Ясная Поляна Тульской губернии.</a:t>
            </a:r>
          </a:p>
          <a:p>
            <a:pPr algn="ctr"/>
            <a:r>
              <a:rPr lang="ru-RU" sz="26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происхождению принадлежал к древнейшим аристократическим фамилиям России. Получил отличное домашнее образование и воспитание.</a:t>
            </a:r>
            <a:endParaRPr lang="ru-RU" sz="2600" i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764" y="3889342"/>
            <a:ext cx="3758240" cy="234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Шаблоны для презент\My_new_fons_next 100\33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02777" y="3470593"/>
            <a:ext cx="5292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i="1" dirty="0" smtClean="0">
              <a:solidFill>
                <a:srgbClr val="C00000"/>
              </a:solidFill>
            </a:endParaRPr>
          </a:p>
          <a:p>
            <a:r>
              <a:rPr lang="ru-RU" sz="2000" i="1" dirty="0" smtClean="0"/>
              <a:t>	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387895" y="591683"/>
            <a:ext cx="4391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32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етство писателя</a:t>
            </a:r>
            <a:endParaRPr lang="ru-RU" sz="2800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104" y="1083654"/>
            <a:ext cx="2664296" cy="378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426" y="1114903"/>
            <a:ext cx="4061574" cy="330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895181" y="4760654"/>
            <a:ext cx="34996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</a:t>
            </a:r>
          </a:p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 </a:t>
            </a:r>
            <a:r>
              <a:rPr lang="ru-RU" sz="24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Николай Ильич </a:t>
            </a:r>
            <a:endParaRPr lang="ru-RU" sz="2400" b="1" i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Толстой</a:t>
            </a:r>
            <a:r>
              <a:rPr lang="ru-RU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i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297" y="4760653"/>
            <a:ext cx="43642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</a:t>
            </a:r>
          </a:p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княжна Мария Николаевна </a:t>
            </a:r>
          </a:p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Волконская</a:t>
            </a:r>
            <a:endParaRPr lang="ru-RU" sz="2400" b="1" i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Шаблоны для презент\My_new_fons_next 100\33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897052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1859г. Лев  Толстой открыл в деревне школу для </a:t>
            </a:r>
            <a:r>
              <a:rPr lang="ru-RU" sz="2000" b="1" i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крестьянских детей  </a:t>
            </a:r>
            <a:r>
              <a:rPr lang="ru-RU" sz="20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Ясной Поляны. </a:t>
            </a:r>
            <a:endParaRPr lang="ru-RU" sz="2000" i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404664"/>
            <a:ext cx="317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Народная школа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8367" y="4426888"/>
            <a:ext cx="1533020" cy="1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723" y="4527075"/>
            <a:ext cx="1423180" cy="18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38" y="767627"/>
            <a:ext cx="3456384" cy="2711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851" y="3208150"/>
            <a:ext cx="2772594" cy="32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hape 188"/>
          <p:cNvSpPr/>
          <p:nvPr/>
        </p:nvSpPr>
        <p:spPr>
          <a:xfrm>
            <a:off x="4448341" y="2503660"/>
            <a:ext cx="3834893" cy="19232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1681763" cy="229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Шаблоны для презент\My_new_fons_next 100\33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65335"/>
            <a:ext cx="2736304" cy="331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3923246"/>
            <a:ext cx="3860213" cy="259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hape 214"/>
          <p:cNvSpPr/>
          <p:nvPr/>
        </p:nvSpPr>
        <p:spPr>
          <a:xfrm>
            <a:off x="3707904" y="674023"/>
            <a:ext cx="4752528" cy="3115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</p:sp>
      <p:sp>
        <p:nvSpPr>
          <p:cNvPr id="11" name="Shape 383"/>
          <p:cNvSpPr/>
          <p:nvPr/>
        </p:nvSpPr>
        <p:spPr>
          <a:xfrm>
            <a:off x="581531" y="4064281"/>
            <a:ext cx="3774445" cy="2317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Шаблоны для презент\My_new_fons_next 100\33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791478"/>
            <a:ext cx="39960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Всю свою жизнь Л. Н. Толстой пополнял свои знания</a:t>
            </a:r>
          </a:p>
          <a:p>
            <a:pPr algn="ctr"/>
            <a:r>
              <a:rPr lang="ru-RU" sz="2000" b="1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был высокообразованным человеком. В своих произведениях Л. Н. Толстой говорил, что человеком может называться только тот , кто трудится, кто делает добро другим людям, кто честно исполняет свой долг. Стыдно , недостойно человека жить чужим трудом.</a:t>
            </a:r>
          </a:p>
          <a:p>
            <a:endParaRPr lang="ru-RU" sz="2000" i="1" dirty="0"/>
          </a:p>
        </p:txBody>
      </p:sp>
      <p:pic>
        <p:nvPicPr>
          <p:cNvPr id="8" name="Picture 7" descr="Портр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692696"/>
            <a:ext cx="3722167" cy="508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Шаблоны для презент\My_new_fons_next 100\33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6672"/>
            <a:ext cx="8391276" cy="609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66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Шаблоны для презент\My_new_fons_next 100\33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95736" y="67269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Словарная работа</a:t>
            </a:r>
            <a:endParaRPr lang="ru-RU" sz="3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784887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Од-но-ю о-сень-ю – одною осенью</a:t>
            </a:r>
            <a:r>
              <a:rPr lang="ru-RU" sz="33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По-ди-ви-лись</a:t>
            </a:r>
            <a:r>
              <a:rPr lang="ru-RU" sz="33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подивились  </a:t>
            </a:r>
            <a:r>
              <a:rPr lang="ru-RU" sz="33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Не-сколь-ко</a:t>
            </a:r>
            <a:r>
              <a:rPr lang="ru-RU" sz="33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3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</a:t>
            </a:r>
            <a:br>
              <a:rPr lang="ru-RU" sz="33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Пе-ре-кла-ды-ва-ли-перекладывали</a:t>
            </a:r>
            <a:endParaRPr lang="ru-RU" sz="33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3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у-бы-</a:t>
            </a:r>
            <a:r>
              <a:rPr lang="ru-RU" sz="33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3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не убыло</a:t>
            </a:r>
            <a:r>
              <a:rPr lang="ru-RU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2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Шаблоны для презент\My_new_fons_next 100\33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43808" y="692696"/>
            <a:ext cx="396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endParaRPr lang="ru-RU" sz="4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Братья и их семьи.</a:t>
            </a:r>
          </a:p>
          <a:p>
            <a:r>
              <a:rPr lang="ru-RU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Сбор урожая.</a:t>
            </a:r>
          </a:p>
          <a:p>
            <a:r>
              <a:rPr lang="ru-RU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Чудеса с зерном.</a:t>
            </a:r>
          </a:p>
          <a:p>
            <a:r>
              <a:rPr lang="ru-RU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Удивление братьев.</a:t>
            </a:r>
          </a:p>
          <a:p>
            <a:r>
              <a:rPr lang="ru-RU" sz="4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Крепкая братская любовь</a:t>
            </a:r>
            <a:r>
              <a:rPr lang="ru-RU" sz="33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arenR"/>
            </a:pPr>
            <a:endParaRPr lang="ru-RU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7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172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X</cp:lastModifiedBy>
  <cp:revision>71</cp:revision>
  <dcterms:created xsi:type="dcterms:W3CDTF">2012-10-14T11:19:59Z</dcterms:created>
  <dcterms:modified xsi:type="dcterms:W3CDTF">2013-12-13T16:35:39Z</dcterms:modified>
</cp:coreProperties>
</file>