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sldIdLst>
    <p:sldId id="256" r:id="rId2"/>
    <p:sldId id="257" r:id="rId3"/>
    <p:sldId id="279" r:id="rId4"/>
    <p:sldId id="307" r:id="rId5"/>
    <p:sldId id="309" r:id="rId6"/>
    <p:sldId id="259" r:id="rId7"/>
    <p:sldId id="289" r:id="rId8"/>
    <p:sldId id="290" r:id="rId9"/>
    <p:sldId id="263" r:id="rId10"/>
    <p:sldId id="264" r:id="rId11"/>
    <p:sldId id="298" r:id="rId12"/>
    <p:sldId id="280" r:id="rId13"/>
    <p:sldId id="266" r:id="rId14"/>
    <p:sldId id="267" r:id="rId15"/>
    <p:sldId id="282" r:id="rId16"/>
    <p:sldId id="270" r:id="rId17"/>
    <p:sldId id="272" r:id="rId18"/>
    <p:sldId id="306" r:id="rId19"/>
    <p:sldId id="288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828"/>
    <a:srgbClr val="B4E53B"/>
    <a:srgbClr val="FFFFCC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2832" autoAdjust="0"/>
  </p:normalViewPr>
  <p:slideViewPr>
    <p:cSldViewPr>
      <p:cViewPr>
        <p:scale>
          <a:sx n="75" d="100"/>
          <a:sy n="75" d="100"/>
        </p:scale>
        <p:origin x="-137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C14-F06E-46CE-B6DC-169211C01421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31DB9-B0E8-4ABE-80FC-5BBB5F6FFB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A5A2-D629-4D5E-99D5-A29D2A727E7A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3AAF-5FED-426B-B4CB-24D92D1F9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BA7F8-FADE-4996-9750-23799F4EF50A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E03B-D402-41BD-8A8A-6A4A5FC8D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1677C-BD7D-4F28-825F-D95094CA8B6D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18934-41E1-4C79-B626-1F74F278EE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3EAB0-5FFA-4F13-A8A8-1E9028E468D2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04F86-87E9-4BB6-B572-8F4F08169E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D41-3C94-490E-BF00-A4F8E553E3F6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779B-4C2A-442F-9556-06B89FF7D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F156-47AC-4175-BB9E-0052F25E5A8D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0D91-D509-48D5-884C-AEF11C9740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2F4B0-FA52-4FEC-A645-1FBE5B1E69FC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624C-DC20-4215-974B-67C04DB8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ED5D8-00AD-4882-86BC-E994F9036B32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B0A27-C38D-43BE-A6CC-3E24994B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</p:sldLayoutIdLst>
  <p:transition>
    <p:pull dir="ru"/>
    <p:sndAc>
      <p:stSnd>
        <p:snd r:embed="rId27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ushkin/pushkin_2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591175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  <a:effectLst/>
              </a:rPr>
              <a:t>Жизнь и творчество</a:t>
            </a:r>
            <a:br>
              <a:rPr lang="ru-RU" sz="4400" dirty="0" smtClean="0">
                <a:solidFill>
                  <a:srgbClr val="92D050"/>
                </a:solidFill>
                <a:effectLst/>
              </a:rPr>
            </a:br>
            <a:r>
              <a:rPr lang="ru-RU" sz="4400" dirty="0" smtClean="0">
                <a:solidFill>
                  <a:srgbClr val="92D050"/>
                </a:solidFill>
                <a:effectLst/>
              </a:rPr>
              <a:t>Александра Сергеевича Пушкина</a:t>
            </a:r>
            <a:endParaRPr lang="ru-RU" sz="4400" dirty="0">
              <a:solidFill>
                <a:srgbClr val="92D05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86104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3F828"/>
                </a:solidFill>
              </a:rPr>
              <a:t>Выполнила учитель </a:t>
            </a:r>
          </a:p>
          <a:p>
            <a:r>
              <a:rPr lang="ru-RU" sz="2000" dirty="0">
                <a:solidFill>
                  <a:srgbClr val="63F828"/>
                </a:solidFill>
              </a:rPr>
              <a:t>н</a:t>
            </a:r>
            <a:r>
              <a:rPr lang="ru-RU" sz="2000" dirty="0" smtClean="0">
                <a:solidFill>
                  <a:srgbClr val="63F828"/>
                </a:solidFill>
              </a:rPr>
              <a:t>ачальных классов</a:t>
            </a:r>
          </a:p>
          <a:p>
            <a:r>
              <a:rPr lang="ru-RU" sz="2000" dirty="0" err="1" smtClean="0">
                <a:solidFill>
                  <a:srgbClr val="63F828"/>
                </a:solidFill>
              </a:rPr>
              <a:t>Гладышенко</a:t>
            </a:r>
            <a:r>
              <a:rPr lang="ru-RU" sz="2000" dirty="0" smtClean="0">
                <a:solidFill>
                  <a:srgbClr val="63F828"/>
                </a:solidFill>
              </a:rPr>
              <a:t> Галина</a:t>
            </a:r>
          </a:p>
          <a:p>
            <a:r>
              <a:rPr lang="ru-RU" sz="2000" dirty="0" smtClean="0">
                <a:solidFill>
                  <a:srgbClr val="63F828"/>
                </a:solidFill>
              </a:rPr>
              <a:t>Владимировна</a:t>
            </a:r>
          </a:p>
          <a:p>
            <a:r>
              <a:rPr lang="ru-RU" sz="2000" dirty="0" smtClean="0">
                <a:solidFill>
                  <a:srgbClr val="63F828"/>
                </a:solidFill>
              </a:rPr>
              <a:t>МБОУ «Лицей»</a:t>
            </a:r>
          </a:p>
          <a:p>
            <a:r>
              <a:rPr lang="ru-RU" sz="2000" dirty="0" err="1">
                <a:solidFill>
                  <a:srgbClr val="63F828"/>
                </a:solidFill>
              </a:rPr>
              <a:t>р</a:t>
            </a:r>
            <a:r>
              <a:rPr lang="ru-RU" sz="2000" dirty="0" err="1" smtClean="0">
                <a:solidFill>
                  <a:srgbClr val="63F828"/>
                </a:solidFill>
              </a:rPr>
              <a:t>.п</a:t>
            </a:r>
            <a:r>
              <a:rPr lang="ru-RU" sz="2000" dirty="0" smtClean="0">
                <a:solidFill>
                  <a:srgbClr val="63F828"/>
                </a:solidFill>
              </a:rPr>
              <a:t>. Степное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7993063" cy="12684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Южная ссылка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(1820-1824 гг.)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95536" y="1988840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Молодой поэт, не зная осторожности и страха, сочиняет и  распространяет свои свободолюбивые стихи.</a:t>
            </a:r>
          </a:p>
          <a:p>
            <a:r>
              <a:rPr lang="ru-RU" b="1" dirty="0"/>
              <a:t>Александр I хотел за это  сослать Пушкина в Сибирь или на Соловки.</a:t>
            </a:r>
          </a:p>
          <a:p>
            <a:r>
              <a:rPr lang="ru-RU" b="1" dirty="0"/>
              <a:t>Друзья Пушкина – Карамзин   и </a:t>
            </a:r>
            <a:r>
              <a:rPr lang="ru-RU" b="1" dirty="0" smtClean="0"/>
              <a:t>Жуковский- </a:t>
            </a:r>
            <a:r>
              <a:rPr lang="ru-RU" b="1" dirty="0"/>
              <a:t>добиваются смягчения приговора. Пушкина отправляют служить на юг России.</a:t>
            </a:r>
          </a:p>
          <a:p>
            <a:r>
              <a:rPr lang="ru-RU" b="1" dirty="0"/>
              <a:t>В этот период Пушкиным  созданы великолепные образцы романтической и политической лирики:</a:t>
            </a:r>
          </a:p>
          <a:p>
            <a:r>
              <a:rPr lang="ru-RU" b="1" dirty="0"/>
              <a:t>“Погасло дневное светило”, поэмы “Кавказский пленник”, “Бахчисарайский фонтан”, “Братья-разбойники”, “Песнь о вещем Олеге” и начинает роман «Евгений Онегин</a:t>
            </a:r>
            <a:r>
              <a:rPr lang="ru-RU" b="1" dirty="0" smtClean="0"/>
              <a:t>».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460431" y="1772817"/>
            <a:ext cx="576062" cy="5760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112568" cy="551723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3 сентября внезапно прибыл курьер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передал  поэту приказ немедленно явиться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Псков.  Губернатор отправил Пушкина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Москву, где короновался на царство Николай I,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который отзывался о  поэте, как  одном из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«умнейших людей России».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8 сентября 1826 года Пушкин вернулся на свою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родину после долгих лет ссылки и  скитаний.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А в мае 1827 году поэт получил разрешение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жить в Петербурге.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Пушкин был на свободе, среди друзей, он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на  вершине славы.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Эти годы – расцвет пушкинского творчества.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Созданы многие из его лирических шедевров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философские размышления о жизни и смерти,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о вдохновении, о назначении поэта,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возвышенные и страстные любовные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признания: “Я вас любил…”, “На холмах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Грузии лежит ночная мгла…”, “Арион”, “Поэт”,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“Анчар” и другие.</a:t>
            </a:r>
          </a:p>
        </p:txBody>
      </p:sp>
      <p:pic>
        <p:nvPicPr>
          <p:cNvPr id="13316" name="Picture 5" descr="img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060848"/>
            <a:ext cx="4224469" cy="3888432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Возвращение в Москву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498475" y="304800"/>
            <a:ext cx="3713485" cy="4599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95536" y="1052736"/>
            <a:ext cx="42484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Зимой 1829 года на одном из московском балу Пушкин познакомился с Натальей Николаевной Гончаровой.</a:t>
            </a:r>
          </a:p>
          <a:p>
            <a:r>
              <a:rPr lang="ru-RU" sz="2000" b="1" dirty="0" smtClean="0"/>
              <a:t>Ей </a:t>
            </a:r>
            <a:r>
              <a:rPr lang="ru-RU" sz="2000" b="1" dirty="0"/>
              <a:t>было тогда 16 лет. Её необыкновенная красота, юность взволновали поэта.</a:t>
            </a:r>
          </a:p>
          <a:p>
            <a:endParaRPr lang="ru-RU" sz="2000" b="1" dirty="0"/>
          </a:p>
          <a:p>
            <a:r>
              <a:rPr lang="ru-RU" sz="2000" b="1" dirty="0"/>
              <a:t>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95536" y="3573016"/>
            <a:ext cx="4968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Весной 1829 года Александр Сергеевич сделал первое  предложение</a:t>
            </a:r>
            <a:r>
              <a:rPr lang="ru-RU" b="1" dirty="0"/>
              <a:t>.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395536" y="4653136"/>
            <a:ext cx="431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Только </a:t>
            </a:r>
            <a:r>
              <a:rPr lang="ru-RU" sz="2000" b="1" dirty="0"/>
              <a:t>с 4 раза  предложение Пушкина было принято, и 6 мая 1830 года состоялась помолвка</a:t>
            </a:r>
            <a:r>
              <a:rPr lang="ru-RU" sz="2000" b="1" dirty="0" smtClean="0"/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4343" name="Picture 2" descr="H: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124" y="1484784"/>
            <a:ext cx="397055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14340" grpId="0"/>
      <p:bldP spid="14341" grpId="0"/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3800" cy="4565650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Получив согласие на брак с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Н.Гончаровой, летом 1830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Александр Сергеевич отправился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 нижегородское имение своих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родных - Болдино, чтобы привести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порядок хозяйственные дела.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Болдино, из-за эпидемии холеры,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он вынужден пробыть целых три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месяца.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Здесь Пушкин закончил роман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“Евгений Онегин”, “Повести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Белкина”, “Маленькие трагедии”,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“Сказку о попе и работнике его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Балде”, 30 стихотворений.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893175" cy="1081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Невиданный взлёт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пушкинского гения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4" name="Picture 8" descr="i?id=113115558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528392" cy="2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8" descr="Картинка 21 из 162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68144" y="1349071"/>
            <a:ext cx="2881533" cy="40528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840538" cy="13414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 Петербурге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(1831 – 1833 гг.)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95536" y="1326247"/>
            <a:ext cx="4608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В  </a:t>
            </a:r>
            <a:r>
              <a:rPr lang="ru-RU" sz="2000" b="1" dirty="0">
                <a:latin typeface="+mn-lt"/>
              </a:rPr>
              <a:t>начале  декабря  Пушкин  возвращается  из Болдино  в</a:t>
            </a:r>
          </a:p>
          <a:p>
            <a:r>
              <a:rPr lang="ru-RU" sz="2000" b="1" dirty="0">
                <a:latin typeface="+mn-lt"/>
              </a:rPr>
              <a:t>Москву, а 18 февраля в церкви Большого Вознесенья у Никитских ворот состоялось венчание его с Натальей Николаевной Гончаровой.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95536" y="3513202"/>
            <a:ext cx="410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Вскоре </a:t>
            </a:r>
            <a:r>
              <a:rPr lang="ru-RU" sz="2000" b="1" dirty="0">
                <a:latin typeface="+mn-lt"/>
              </a:rPr>
              <a:t>вместе с женой </a:t>
            </a:r>
            <a:r>
              <a:rPr lang="ru-RU" sz="2000" b="1" dirty="0" smtClean="0">
                <a:latin typeface="+mn-lt"/>
              </a:rPr>
              <a:t>Пушкин </a:t>
            </a:r>
            <a:r>
              <a:rPr lang="ru-RU" sz="2000" b="1" dirty="0">
                <a:latin typeface="+mn-lt"/>
              </a:rPr>
              <a:t>переехал в Петербург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94767" y="4278575"/>
            <a:ext cx="46092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Поэт полон поэтических замыслов</a:t>
            </a:r>
          </a:p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свершений.  Особое место в творчестве занимает историческая тема  (“История Пугачёва”,</a:t>
            </a:r>
          </a:p>
          <a:p>
            <a:r>
              <a:rPr lang="ru-RU" sz="2000" b="1" dirty="0">
                <a:latin typeface="+mn-lt"/>
              </a:rPr>
              <a:t>“Капитанская дочка”).</a:t>
            </a:r>
          </a:p>
          <a:p>
            <a:r>
              <a:rPr lang="ru-RU" sz="2000" b="1" dirty="0">
                <a:latin typeface="+mn-lt"/>
              </a:rPr>
              <a:t>Были написаны “Пиковая дама”, “Дубровский”, “Медный всадник”.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/>
      <p:bldP spid="16388" grpId="0"/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59085" y="216024"/>
            <a:ext cx="85613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семьи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А. С. Пушкина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берегу реки Мойки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Санкт-Петербурге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2" name="Picture 6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220" y="4601765"/>
            <a:ext cx="920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93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299a9_605ef5fb_XL.jpg"/>
          <p:cNvPicPr>
            <a:picLocks noChangeAspect="1"/>
          </p:cNvPicPr>
          <p:nvPr/>
        </p:nvPicPr>
        <p:blipFill>
          <a:blip r:embed="rId4" cstate="print"/>
          <a:srcRect l="3733" t="5248" b="5527"/>
          <a:stretch>
            <a:fillRect/>
          </a:stretch>
        </p:blipFill>
        <p:spPr>
          <a:xfrm>
            <a:off x="1763688" y="2492896"/>
            <a:ext cx="5786898" cy="3814814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5185097" cy="4752528"/>
          </a:xfrm>
        </p:spPr>
        <p:txBody>
          <a:bodyPr>
            <a:normAutofit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Последние годы жизни Пушкина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– годы напряжённой работы 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высоких замыслов, отмечены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враждебностью окружающего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его общества, литературным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одиночеством, материальными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трудностями.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Но именно в эти годы появились многие произведения, такие как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стихотворения “Вновь 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посетил…” и  “Я памятник себе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воздвиг нерукотворный…”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991475" cy="1295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Последние годы жизни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(1834 – 1837 гг.)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Picture 6" descr="Image39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639">
            <a:off x="5732463" y="2028825"/>
            <a:ext cx="30067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628799"/>
            <a:ext cx="4248472" cy="4464497"/>
          </a:xfrm>
        </p:spPr>
        <p:txBody>
          <a:bodyPr>
            <a:normAutofit fontScale="850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63F828"/>
                </a:solidFill>
              </a:rPr>
              <a:t>В ноябре 1836 года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63F828"/>
                </a:solidFill>
              </a:rPr>
              <a:t>Александр Сергеевич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63F828"/>
                </a:solidFill>
              </a:rPr>
              <a:t>получает от Дантеса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63F828"/>
                </a:solidFill>
              </a:rPr>
              <a:t>по почте письмо,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63F828"/>
                </a:solidFill>
              </a:rPr>
              <a:t>содержание которого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63F828"/>
                </a:solidFill>
              </a:rPr>
              <a:t>оскорбляет его и честь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63F828"/>
                </a:solidFill>
              </a:rPr>
              <a:t>его жены.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63F828"/>
                </a:solidFill>
              </a:rPr>
              <a:t>Пушкин вызывает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63F828"/>
                </a:solidFill>
              </a:rPr>
              <a:t>Дантеса на дуэль.</a:t>
            </a:r>
            <a:endParaRPr lang="ru-RU" sz="2800" b="1" dirty="0">
              <a:solidFill>
                <a:srgbClr val="63F82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15913"/>
            <a:ext cx="10153650" cy="136842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Вызов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4" name="Picture 5" descr="dantes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522" y="746696"/>
            <a:ext cx="2407478" cy="28493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5" name="Picture 6" descr="i?id=29166816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2216099" cy="2899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76064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27 января 1837 года,</a:t>
            </a:r>
            <a:r>
              <a:rPr lang="ru-RU" sz="2800" b="1" dirty="0" smtClean="0"/>
              <a:t> в 5-м часу вечера,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Чёрной речке в предместье  Петербурга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состоялась роковая дуэль А. С. Пушкина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 Дантесом,  на  которой  Пушкин 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смертельно ранен в живот. Прожив два дня,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в страшных мучениях,  Пушкин  умер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29 января (ныне 10 февраля)  1937 года.  </a:t>
            </a:r>
            <a:r>
              <a:rPr lang="ru-RU" b="1" i="1" dirty="0" smtClean="0"/>
              <a:t>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H="1">
            <a:off x="9144000" y="333375"/>
            <a:ext cx="1908720" cy="122341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67544" y="260648"/>
            <a:ext cx="8101781" cy="18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А. С. Пушкин похоронен в Святогорском монастыре,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в Псковской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23555" name="Picture 5" descr="grave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412776"/>
            <a:ext cx="2566987" cy="3600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556" name="Picture 6" descr="bio_4_3_h26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88280"/>
            <a:ext cx="2686125" cy="362489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15616" y="5184576"/>
            <a:ext cx="295232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после смерти </a:t>
            </a:r>
            <a:r>
              <a:rPr lang="ru-RU" sz="2000" b="1" dirty="0" smtClean="0">
                <a:latin typeface="+mn-lt"/>
              </a:rPr>
              <a:t>поэта</a:t>
            </a:r>
            <a:endParaRPr lang="ru-RU" sz="2000" b="1" dirty="0">
              <a:latin typeface="+mn-lt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292080" y="5157192"/>
            <a:ext cx="2973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в </a:t>
            </a:r>
            <a:r>
              <a:rPr lang="ru-RU" sz="2000" b="1" dirty="0" smtClean="0">
                <a:latin typeface="+mn-lt"/>
              </a:rPr>
              <a:t>наше время</a:t>
            </a:r>
            <a:endParaRPr lang="ru-RU" sz="2000" b="1" dirty="0">
              <a:latin typeface="+mn-lt"/>
            </a:endParaRPr>
          </a:p>
          <a:p>
            <a:endParaRPr lang="ru-RU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23559" name="Picture 9" descr="5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053013"/>
            <a:ext cx="1000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                         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Рождение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427984" y="1700808"/>
            <a:ext cx="4175571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</a:rPr>
              <a:t>Александр Сергеевич Пушкин</a:t>
            </a:r>
            <a:r>
              <a:rPr lang="ru-RU" sz="3600" dirty="0">
                <a:latin typeface="Times New Roman" pitchFamily="18" charset="0"/>
              </a:rPr>
              <a:t> родился в Москве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26 </a:t>
            </a:r>
            <a:r>
              <a:rPr lang="ru-RU" sz="3600" dirty="0" smtClean="0">
                <a:latin typeface="Times New Roman" pitchFamily="18" charset="0"/>
              </a:rPr>
              <a:t>мая (6 </a:t>
            </a:r>
            <a:r>
              <a:rPr lang="ru-RU" sz="3600" dirty="0">
                <a:latin typeface="Times New Roman" pitchFamily="18" charset="0"/>
              </a:rPr>
              <a:t>июня)          1799 года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дворянской </a:t>
            </a:r>
            <a:r>
              <a:rPr lang="ru-RU" sz="3600" dirty="0">
                <a:latin typeface="Times New Roman" pitchFamily="18" charset="0"/>
              </a:rPr>
              <a:t>помещичьей  семье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день праздника    Вознесения. </a:t>
            </a:r>
            <a:endParaRPr lang="ru-RU" sz="3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600" dirty="0">
              <a:latin typeface="Times New Roman" pitchFamily="18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52899" y="826856"/>
            <a:ext cx="6767372" cy="5067687"/>
            <a:chOff x="217" y="32"/>
            <a:chExt cx="2290" cy="1467"/>
          </a:xfrm>
        </p:grpSpPr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7" y="32"/>
              <a:ext cx="1230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625" y="253"/>
              <a:ext cx="8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анкт-Петербург. Памятник Пушкину на площади искусств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2289969"/>
            <a:ext cx="5029200" cy="30861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748712" cy="9350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77813"/>
            <a:ext cx="2016125" cy="9189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852738"/>
            <a:ext cx="9036496" cy="3672606"/>
          </a:xfrm>
        </p:spPr>
        <p:txBody>
          <a:bodyPr>
            <a:normAutofit/>
          </a:bodyPr>
          <a:lstStyle/>
          <a:p>
            <a:pPr marL="548640" indent="-411480"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2400" b="0" dirty="0">
                <a:solidFill>
                  <a:srgbClr val="000000"/>
                </a:solidFill>
                <a:latin typeface="Arial"/>
              </a:rPr>
              <a:t>В 1796г. капитан-поручик лейб-гвардейского Егерского полка, с 1800г. - в Комиссариатском штате в Москве, в 1811г. - военный советник, в 1824г. - начальник Комиссариатской комиссии резервной </a:t>
            </a:r>
            <a:r>
              <a:rPr lang="ru-RU" sz="2400" b="0" dirty="0" err="1">
                <a:solidFill>
                  <a:srgbClr val="000000"/>
                </a:solidFill>
                <a:latin typeface="Arial"/>
              </a:rPr>
              <a:t>армиии</a:t>
            </a:r>
            <a:r>
              <a:rPr lang="ru-RU" sz="2400" b="0" dirty="0">
                <a:solidFill>
                  <a:srgbClr val="000000"/>
                </a:solidFill>
                <a:latin typeface="Arial"/>
              </a:rPr>
              <a:t> в Варшаве, с 1817г. в отставке, статский советник. Сергей Львович был тесно связан с литературными кругами, знаком с Д.И. Фонвизиным, К.Н. Батюшковым, П.А. Вяземским, В.А. Жуковским, Н.М. Карамзиным и многими другими литераторами. Пушкин-отец писал стихи и даже целые поэмы, оставил краткие воспоминания о сыне.</a:t>
            </a:r>
            <a:endParaRPr lang="ru-RU" sz="2400" b="1" dirty="0" smtClean="0"/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8663"/>
            <a:ext cx="2664296" cy="305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43663" y="4388612"/>
            <a:ext cx="237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00338" y="5107751"/>
            <a:ext cx="1655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43438" y="5251420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764704"/>
            <a:ext cx="652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Отец, Сергей Львович Пушкин (1770-1838г.)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0" grpId="0"/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668740" cy="1440160"/>
          </a:xfrm>
        </p:spPr>
        <p:txBody>
          <a:bodyPr>
            <a:normAutofit/>
          </a:bodyPr>
          <a:lstStyle/>
          <a:p>
            <a:r>
              <a:rPr lang="ru-RU" dirty="0"/>
              <a:t>Жена, Наталья Николаевна Пушкина (1812-1863г.)</a:t>
            </a:r>
          </a:p>
        </p:txBody>
      </p:sp>
      <p:pic>
        <p:nvPicPr>
          <p:cNvPr id="4" name="Picture 7" descr="О.С. Павлищев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967335"/>
            <a:ext cx="75963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/>
              </a:rPr>
              <a:t>Урожденная Гончарова, вышла замуж за А.С. Пушкина в 1831г. Между супругами с самого начала сложились сердечные и дружеские отношения. К концу 1831г. Наталья Николаевна знакомится с Дантесом. При всей сдержанности в ее поведении с Дантесом, в светских кругах стала распространяться сплетня о ее, якобы, неверности мужу. Это послужило поводом к дуэли и смерти поэта.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953986"/>
      </p:ext>
    </p:extLst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-819472"/>
            <a:ext cx="7125113" cy="216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0243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459504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B4E53B"/>
                </a:solidFill>
                <a:latin typeface="Times New Roman" pitchFamily="18" charset="0"/>
              </a:rPr>
              <a:t>Мать, Надежда Осиповна Пушкина </a:t>
            </a:r>
          </a:p>
          <a:p>
            <a:pPr lvl="0" algn="ctr"/>
            <a:r>
              <a:rPr lang="ru-RU" sz="3200" b="1" dirty="0">
                <a:solidFill>
                  <a:srgbClr val="B4E53B"/>
                </a:solidFill>
                <a:latin typeface="Times New Roman" pitchFamily="18" charset="0"/>
              </a:rPr>
              <a:t>(1775-1836г.) , была внучкой Ибрагима Ганнибала – «арапа Петра Великого»</a:t>
            </a:r>
            <a:endParaRPr lang="ru-RU" sz="3200" b="1" dirty="0">
              <a:solidFill>
                <a:srgbClr val="B4E53B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84884"/>
      </p:ext>
    </p:extLst>
  </p:cSld>
  <p:clrMapOvr>
    <a:masterClrMapping/>
  </p:clrMapOvr>
  <p:transition>
    <p:pull dir="ru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4" descr="ar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73054" y="227235"/>
            <a:ext cx="2996158" cy="441806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920038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Детство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29" name="Rectangle 17"/>
          <p:cNvSpPr>
            <a:spLocks noChangeArrowheads="1"/>
          </p:cNvSpPr>
          <p:nvPr/>
        </p:nvSpPr>
        <p:spPr bwMode="auto">
          <a:xfrm>
            <a:off x="2745843" y="1123143"/>
            <a:ext cx="1826406" cy="33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1475656" y="764704"/>
            <a:ext cx="41758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ru-RU" sz="2400" b="1" dirty="0">
                <a:latin typeface="+mn-lt"/>
              </a:rPr>
              <a:t> Маленького Сашу растила </a:t>
            </a:r>
            <a:r>
              <a:rPr lang="ru-RU" sz="2000" b="1" i="1" dirty="0">
                <a:latin typeface="+mn-lt"/>
              </a:rPr>
              <a:t> НЯНЯ  АРИНА  РОДИОНОВНА ЯКОВЛЕВА, </a:t>
            </a:r>
            <a:r>
              <a:rPr lang="ru-RU" sz="2000" b="1" dirty="0" smtClean="0">
                <a:latin typeface="+mn-lt"/>
              </a:rPr>
              <a:t>которая была неграмотной, но знала много и говорила складно.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1475656" y="2747131"/>
            <a:ext cx="378238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И</a:t>
            </a:r>
            <a:r>
              <a:rPr lang="ru-RU" sz="2000" b="1" dirty="0" smtClean="0">
                <a:latin typeface="+mn-lt"/>
              </a:rPr>
              <a:t>менно  </a:t>
            </a:r>
            <a:r>
              <a:rPr lang="ru-RU" sz="2000" b="1" dirty="0" smtClean="0">
                <a:latin typeface="+mn-lt"/>
              </a:rPr>
              <a:t>у своей няни Пушкин   получил   первые уроки литературного мастерства.</a:t>
            </a:r>
            <a:endParaRPr lang="ru-RU" sz="2000" b="1" dirty="0">
              <a:latin typeface="+mn-lt"/>
            </a:endParaRPr>
          </a:p>
          <a:p>
            <a:r>
              <a:rPr lang="ru-RU" sz="2000" b="1" i="1" dirty="0">
                <a:latin typeface="Corbel" pitchFamily="34" charset="0"/>
              </a:rPr>
              <a:t>         </a:t>
            </a:r>
            <a:r>
              <a:rPr lang="ru-RU" sz="2400" b="1" i="1" dirty="0">
                <a:latin typeface="Corbel" pitchFamily="34" charset="0"/>
              </a:rPr>
              <a:t>После  он напишет:</a:t>
            </a:r>
          </a:p>
          <a:p>
            <a:endParaRPr lang="ru-RU" sz="2000" b="1" i="1" dirty="0">
              <a:solidFill>
                <a:srgbClr val="002060"/>
              </a:solidFill>
              <a:latin typeface="Corbel" pitchFamily="34" charset="0"/>
            </a:endParaRPr>
          </a:p>
          <a:p>
            <a:endParaRPr lang="ru-RU" sz="20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700736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Но я плоды своих мечтаний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И гармонических затей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Читаю только старой няне,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Подруге юности моей.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2016" y="47007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Няня Арина Родионовна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6024"/>
            <a:ext cx="3754438" cy="620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Лицейские годы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564904"/>
            <a:ext cx="8352928" cy="4104456"/>
          </a:xfrm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b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 12 лет, получив зачатки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домашнего  образования и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воспитания, Александр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был отвезен учиться в новое,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только что открывшееся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19октября 1811 г.  учебное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заведение- Царскосельский лицей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под Петербургом, место, где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располагалась летняя резиденция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русских императоров.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19 октября 1811 г. Пушкин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в числе 30 воспитанников  был принят в этот лицей,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где преподавателями были самые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передовые светила науки 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педагогики того времени.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/>
              <a:t> </a:t>
            </a:r>
          </a:p>
        </p:txBody>
      </p:sp>
      <p:pic>
        <p:nvPicPr>
          <p:cNvPr id="12292" name="Picture 4" descr="Царскосельский Лиц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-71243"/>
            <a:ext cx="3240360" cy="292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5580063" y="6308725"/>
            <a:ext cx="295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А. С. Пушкин - </a:t>
            </a:r>
            <a:r>
              <a:rPr lang="ru-RU" b="1" dirty="0" smtClean="0">
                <a:latin typeface="Times New Roman" pitchFamily="18" charset="0"/>
              </a:rPr>
              <a:t>лицеист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345511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Михайловском 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4049" y="1124744"/>
            <a:ext cx="3671640" cy="5257006"/>
          </a:xfrm>
        </p:spPr>
        <p:txBody>
          <a:bodyPr>
            <a:normAutofit fontScale="92500" lnSpcReduction="10000"/>
          </a:bodyPr>
          <a:lstStyle/>
          <a:p>
            <a:pPr marL="180975" indent="1588">
              <a:lnSpc>
                <a:spcPct val="80000"/>
              </a:lnSpc>
              <a:buNone/>
            </a:pP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После тяжелой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болезни Пушкин</a:t>
            </a:r>
            <a:r>
              <a:rPr lang="ru-RU" sz="3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приезжал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имение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 село Михайловское Псковской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губернии.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первые годы по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окончании Лицея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 были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написаны стихотворения "Деревня</a:t>
            </a:r>
            <a:r>
              <a:rPr lang="ru-RU" sz="300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"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Домовому",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Чаадаеву",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ода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"Вольность",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поэма 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Руслан и Людмила</a:t>
            </a:r>
            <a:r>
              <a:rPr lang="ru-RU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". </a:t>
            </a:r>
          </a:p>
        </p:txBody>
      </p:sp>
      <p:pic>
        <p:nvPicPr>
          <p:cNvPr id="13316" name="Picture 4" descr="Михайловское. Вид усадьб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874721"/>
            <a:ext cx="4235754" cy="262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Кабинет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666" y="3717032"/>
            <a:ext cx="4159333" cy="29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971600" y="2204864"/>
            <a:ext cx="7715200" cy="648072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Ещё в лицее в 1814 году стало известно имя </a:t>
            </a:r>
            <a:r>
              <a:rPr lang="ru-RU" sz="2000" b="1" dirty="0" err="1" smtClean="0"/>
              <a:t>А.Пушкина</a:t>
            </a:r>
            <a:r>
              <a:rPr lang="ru-RU" sz="2000" b="1" dirty="0" smtClean="0"/>
              <a:t> после опубликования в журнале «Вестник Европы» его стихотворения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 «К другу стихотворцу».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В 1820 году в печати появилась поэма «Руслан и Людмила», которая  принесла славу поэту.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921625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Известность и слава Пушкина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Рисунок 4" descr="Н.ГЕ ПУШКИН В МИХАЙЛОВС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777750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3831</TotalTime>
  <Words>1096</Words>
  <Application>Microsoft Office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Autumn</vt:lpstr>
      <vt:lpstr>Жизнь и творчество Александра Сергеевича Пушкина</vt:lpstr>
      <vt:lpstr>                            Рождение</vt:lpstr>
      <vt:lpstr>    </vt:lpstr>
      <vt:lpstr>Жена, Наталья Николаевна Пушкина (1812-1863г.)</vt:lpstr>
      <vt:lpstr>Презентация PowerPoint</vt:lpstr>
      <vt:lpstr>Детство     </vt:lpstr>
      <vt:lpstr>Лицейские годы</vt:lpstr>
      <vt:lpstr>              В Михайловском </vt:lpstr>
      <vt:lpstr>       Известность и слава Пушкина </vt:lpstr>
      <vt:lpstr>Южная ссылка (1820-1824 гг.)</vt:lpstr>
      <vt:lpstr>            Возвращение в Москву </vt:lpstr>
      <vt:lpstr>Презентация PowerPoint</vt:lpstr>
      <vt:lpstr>Невиданный взлёт  пушкинского гения</vt:lpstr>
      <vt:lpstr>В  Петербурге (1831 – 1833 гг.)        </vt:lpstr>
      <vt:lpstr>Презентация PowerPoint</vt:lpstr>
      <vt:lpstr>Последние годы жизни (1834 – 1837 гг.)</vt:lpstr>
      <vt:lpstr>Вызов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Фризена</dc:creator>
  <cp:lastModifiedBy>1</cp:lastModifiedBy>
  <cp:revision>156</cp:revision>
  <dcterms:created xsi:type="dcterms:W3CDTF">2011-10-08T16:43:37Z</dcterms:created>
  <dcterms:modified xsi:type="dcterms:W3CDTF">2013-12-13T12:03:15Z</dcterms:modified>
</cp:coreProperties>
</file>