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3" r:id="rId3"/>
    <p:sldId id="257" r:id="rId4"/>
    <p:sldId id="259" r:id="rId5"/>
    <p:sldId id="258" r:id="rId6"/>
    <p:sldId id="266" r:id="rId7"/>
    <p:sldId id="260" r:id="rId8"/>
    <p:sldId id="261" r:id="rId9"/>
    <p:sldId id="262" r:id="rId10"/>
    <p:sldId id="263" r:id="rId11"/>
    <p:sldId id="267" r:id="rId12"/>
    <p:sldId id="268" r:id="rId13"/>
    <p:sldId id="269" r:id="rId14"/>
    <p:sldId id="270" r:id="rId15"/>
    <p:sldId id="264" r:id="rId16"/>
    <p:sldId id="272" r:id="rId17"/>
    <p:sldId id="271" r:id="rId18"/>
    <p:sldId id="265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835F-C2B9-4AA3-BFCA-E291AFDC398E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40CD-1DB0-45BD-B6FC-0F3345910D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835F-C2B9-4AA3-BFCA-E291AFDC398E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40CD-1DB0-45BD-B6FC-0F3345910D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835F-C2B9-4AA3-BFCA-E291AFDC398E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40CD-1DB0-45BD-B6FC-0F3345910D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835F-C2B9-4AA3-BFCA-E291AFDC398E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40CD-1DB0-45BD-B6FC-0F3345910D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835F-C2B9-4AA3-BFCA-E291AFDC398E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40CD-1DB0-45BD-B6FC-0F3345910D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835F-C2B9-4AA3-BFCA-E291AFDC398E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40CD-1DB0-45BD-B6FC-0F3345910DC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835F-C2B9-4AA3-BFCA-E291AFDC398E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40CD-1DB0-45BD-B6FC-0F3345910D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835F-C2B9-4AA3-BFCA-E291AFDC398E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40CD-1DB0-45BD-B6FC-0F3345910D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835F-C2B9-4AA3-BFCA-E291AFDC398E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40CD-1DB0-45BD-B6FC-0F3345910D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835F-C2B9-4AA3-BFCA-E291AFDC398E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E940CD-1DB0-45BD-B6FC-0F3345910D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835F-C2B9-4AA3-BFCA-E291AFDC398E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40CD-1DB0-45BD-B6FC-0F3345910D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7BC835F-C2B9-4AA3-BFCA-E291AFDC398E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7E940CD-1DB0-45BD-B6FC-0F3345910DC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745879" y="1705212"/>
            <a:ext cx="5648623" cy="1204306"/>
          </a:xfrm>
        </p:spPr>
        <p:txBody>
          <a:bodyPr/>
          <a:lstStyle/>
          <a:p>
            <a:pPr algn="ctr"/>
            <a:r>
              <a:rPr lang="ru-RU" dirty="0" smtClean="0"/>
              <a:t>«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Быть здоровыми хотим!» Неделя здоровья для детей старшей группы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1217151" y="2500126"/>
            <a:ext cx="6511131" cy="329259"/>
          </a:xfrm>
        </p:spPr>
        <p:txBody>
          <a:bodyPr>
            <a:noAutofit/>
          </a:bodyPr>
          <a:lstStyle/>
          <a:p>
            <a:pPr algn="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Воспитатель: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Папилова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Н.Н.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43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7544" y="1556792"/>
            <a:ext cx="4013715" cy="3237556"/>
          </a:xfrm>
          <a:prstGeom prst="round2DiagRect">
            <a:avLst/>
          </a:prstGeo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24592" y="1484784"/>
            <a:ext cx="3855790" cy="3312368"/>
          </a:xfrm>
          <a:prstGeom prst="round2Diag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«Приятного аппетита!»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3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Четверг «В гостях у доктора Айболита»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Логопункт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1520" y="1988840"/>
            <a:ext cx="4019550" cy="2650572"/>
          </a:xfrm>
          <a:prstGeom prst="round2Diag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292080" y="1340768"/>
            <a:ext cx="3040384" cy="449168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«Непослушный язычок»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007" y="1988840"/>
            <a:ext cx="4272407" cy="2664296"/>
          </a:xfrm>
          <a:prstGeom prst="round2DiagRect">
            <a:avLst/>
          </a:prstGeom>
        </p:spPr>
      </p:pic>
    </p:spTree>
    <p:extLst>
      <p:ext uri="{BB962C8B-B14F-4D97-AF65-F5344CB8AC3E}">
        <p14:creationId xmlns:p14="http://schemas.microsoft.com/office/powerpoint/2010/main" val="123042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«В гостях у доктора ЗОЖ»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606" y="1120726"/>
            <a:ext cx="3200400" cy="54864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Учим, как быть здоровыми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988840"/>
            <a:ext cx="4224469" cy="2376264"/>
          </a:xfrm>
          <a:prstGeom prst="round2Diag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220072" y="1412776"/>
            <a:ext cx="3200400" cy="54864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Вот Какие наши ножки…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00588" y="2355850"/>
            <a:ext cx="4212078" cy="2369294"/>
          </a:xfrm>
          <a:prstGeom prst="round2DiagRect">
            <a:avLst/>
          </a:prstGeom>
        </p:spPr>
      </p:pic>
    </p:spTree>
    <p:extLst>
      <p:ext uri="{BB962C8B-B14F-4D97-AF65-F5344CB8AC3E}">
        <p14:creationId xmlns:p14="http://schemas.microsoft.com/office/powerpoint/2010/main" val="377949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520940" cy="548640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Экспериментирование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«Определи плоскостопие»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Оттиск стопы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687" y="1988840"/>
            <a:ext cx="4352483" cy="2448272"/>
          </a:xfrm>
          <a:prstGeom prst="round2Diag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48064" y="1484784"/>
            <a:ext cx="3200400" cy="54864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Д/и «Опиши стопу»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00588" y="2355850"/>
            <a:ext cx="4212078" cy="2369294"/>
          </a:xfrm>
          <a:prstGeom prst="round2SameRect">
            <a:avLst/>
          </a:prstGeom>
        </p:spPr>
      </p:pic>
    </p:spTree>
    <p:extLst>
      <p:ext uri="{BB962C8B-B14F-4D97-AF65-F5344CB8AC3E}">
        <p14:creationId xmlns:p14="http://schemas.microsoft.com/office/powerpoint/2010/main" val="322018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Вид стопы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196752"/>
            <a:ext cx="3200400" cy="54864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Нормальная стопа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844824"/>
            <a:ext cx="4096455" cy="2304256"/>
          </a:xfrm>
          <a:prstGeom prst="round2Diag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292080" y="1556792"/>
            <a:ext cx="3200400" cy="72008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Плоскостопная стопа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8024" y="2492896"/>
            <a:ext cx="4075445" cy="2292438"/>
          </a:xfrm>
          <a:prstGeom prst="round2DiagRect">
            <a:avLst/>
          </a:prstGeom>
        </p:spPr>
      </p:pic>
    </p:spTree>
    <p:extLst>
      <p:ext uri="{BB962C8B-B14F-4D97-AF65-F5344CB8AC3E}">
        <p14:creationId xmlns:p14="http://schemas.microsoft.com/office/powerpoint/2010/main" val="342734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Пятница «Путешествие в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Спортландию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Игры - соревнования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9552" y="1772816"/>
            <a:ext cx="3312368" cy="3296021"/>
          </a:xfrm>
          <a:prstGeom prst="round2Diag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Катание на горке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39952" y="1772816"/>
            <a:ext cx="4557932" cy="3266599"/>
          </a:xfrm>
          <a:prstGeom prst="round2DiagRect">
            <a:avLst/>
          </a:prstGeom>
        </p:spPr>
      </p:pic>
    </p:spTree>
    <p:extLst>
      <p:ext uri="{BB962C8B-B14F-4D97-AF65-F5344CB8AC3E}">
        <p14:creationId xmlns:p14="http://schemas.microsoft.com/office/powerpoint/2010/main" val="184991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5440" y="1700808"/>
            <a:ext cx="4224467" cy="2376263"/>
          </a:xfrm>
          <a:prstGeom prst="round2DiagRect">
            <a:avLst/>
          </a:prstGeo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008" y="2492896"/>
            <a:ext cx="4237655" cy="2383681"/>
          </a:xfrm>
          <a:prstGeom prst="round2Diag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Спортивные  Игры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5402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1772816"/>
            <a:ext cx="4104456" cy="3024336"/>
          </a:xfrm>
          <a:prstGeom prst="round2DiagRect">
            <a:avLst/>
          </a:prstGeo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1772816"/>
            <a:ext cx="4248472" cy="3036928"/>
          </a:xfrm>
          <a:prstGeom prst="round2Diag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«Разминка для будущих футболистов»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Гость группы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48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Работа с родителями 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Фотокнижка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«Варежка»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3528" y="1556792"/>
            <a:ext cx="3923761" cy="2924962"/>
          </a:xfrm>
          <a:prstGeom prst="round2Diag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220072" y="1412776"/>
            <a:ext cx="3200400" cy="54864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Активные участники недели здоровья –Семья Улановых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16016" y="2060848"/>
            <a:ext cx="4059881" cy="2808312"/>
          </a:xfrm>
          <a:prstGeom prst="round2DiagRect">
            <a:avLst/>
          </a:prstGeom>
        </p:spPr>
      </p:pic>
    </p:spTree>
    <p:extLst>
      <p:ext uri="{BB962C8B-B14F-4D97-AF65-F5344CB8AC3E}">
        <p14:creationId xmlns:p14="http://schemas.microsoft.com/office/powerpoint/2010/main" val="95774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9140000">
            <a:off x="761735" y="1576104"/>
            <a:ext cx="5212080" cy="1089427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преамбулы устава Всемирной Организации здравоохранения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 </a:t>
            </a:r>
            <a:r>
              <a:rPr lang="ru-RU" dirty="0" smtClean="0"/>
              <a:t>   «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Здоровье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– это состояние наибольшего физического, психологического и социального благополучия, а не только отсутствие заболеваний и физических дефектов».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«</a:t>
            </a:r>
            <a:r>
              <a:rPr lang="ru-RU" sz="3600" dirty="0" smtClean="0"/>
              <a:t>Быть здоровыми хотим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13831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 проекта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15000"/>
              </a:lnSpc>
              <a:buFont typeface="+mj-lt"/>
              <a:buAutoNum type="arabicPeriod"/>
              <a:tabLst>
                <a:tab pos="450215" algn="l"/>
              </a:tabLst>
            </a:pP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Учить детей играть в коллективе сверстников, родителей и воспитателей. </a:t>
            </a:r>
            <a:endParaRPr lang="ru-RU" sz="1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  <a:tabLst>
                <a:tab pos="450215" algn="l"/>
              </a:tabLst>
            </a:pP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Развитие умения элементарно описывать свое самочувствие; умение привлечь внимание к взрослым в случае неважного самочувствия, недомогания;</a:t>
            </a:r>
            <a:endParaRPr lang="ru-RU" sz="1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  <a:tabLst>
                <a:tab pos="450215" algn="l"/>
              </a:tabLst>
            </a:pP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Развитие умения избегать опасных для здоровья ситуаций, обращаться за помощью взрослого в случае их возникновения.</a:t>
            </a:r>
            <a:endParaRPr lang="ru-RU" sz="1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  <a:tabLst>
                <a:tab pos="450215" algn="l"/>
              </a:tabLst>
            </a:pP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Сохранение и укрепление физического и  психического здоровья детей.</a:t>
            </a:r>
            <a:endParaRPr lang="ru-RU" sz="1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  <a:tabLst>
                <a:tab pos="450215" algn="l"/>
              </a:tabLst>
            </a:pP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Воспитывать умение слушать взрослого, учиться выполнять его просьбы.</a:t>
            </a:r>
            <a:endParaRPr lang="ru-RU" sz="1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460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Игра – тренинг «Доктора Природы»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Я приветствую тебя, земля, вода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1520" y="1844824"/>
            <a:ext cx="4139636" cy="2719295"/>
          </a:xfrm>
          <a:prstGeom prst="round2Diag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220072" y="1268760"/>
            <a:ext cx="3200400" cy="54864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Я приветствую тебя, воздух, солнышко»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11580" y="2060848"/>
            <a:ext cx="4301085" cy="2664296"/>
          </a:xfrm>
          <a:prstGeom prst="round2DiagRect">
            <a:avLst/>
          </a:prstGeom>
        </p:spPr>
      </p:pic>
    </p:spTree>
    <p:extLst>
      <p:ext uri="{BB962C8B-B14F-4D97-AF65-F5344CB8AC3E}">
        <p14:creationId xmlns:p14="http://schemas.microsoft.com/office/powerpoint/2010/main" val="56250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Понедельник «Я и моё здоровье» «Болейка –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Неболейка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Картинки\Неделя здоровья 2014г\P101013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4409" y="1128191"/>
            <a:ext cx="7670301" cy="4314545"/>
          </a:xfrm>
          <a:prstGeom prst="round2Diag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787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Понедельник «Я и моё здоровье»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Дыхательные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упражнения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9512" y="1844824"/>
            <a:ext cx="4203249" cy="2664296"/>
          </a:xfrm>
          <a:prstGeom prst="round2Diag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220072" y="1628800"/>
            <a:ext cx="3200400" cy="54864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Пальчиковая гимнастика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99992" y="2492896"/>
            <a:ext cx="4443412" cy="2592288"/>
          </a:xfrm>
          <a:prstGeom prst="round2DiagRect">
            <a:avLst/>
          </a:prstGeom>
        </p:spPr>
      </p:pic>
    </p:spTree>
    <p:extLst>
      <p:ext uri="{BB962C8B-B14F-4D97-AF65-F5344CB8AC3E}">
        <p14:creationId xmlns:p14="http://schemas.microsoft.com/office/powerpoint/2010/main" val="310590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Презентация «Зимние виды спорта»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91680" y="1100137"/>
            <a:ext cx="6073487" cy="3976619"/>
          </a:xfrm>
          <a:prstGeom prst="round2DiagRect">
            <a:avLst/>
          </a:prstGeom>
        </p:spPr>
      </p:pic>
    </p:spTree>
    <p:extLst>
      <p:ext uri="{BB962C8B-B14F-4D97-AF65-F5344CB8AC3E}">
        <p14:creationId xmlns:p14="http://schemas.microsoft.com/office/powerpoint/2010/main" val="250022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Вторник «Помощники моего здоровья»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268760"/>
            <a:ext cx="3200400" cy="54864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Мыло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687" y="1988840"/>
            <a:ext cx="4189289" cy="2356475"/>
          </a:xfrm>
          <a:prstGeom prst="round2Diag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48064" y="1556792"/>
            <a:ext cx="3200400" cy="54864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полотенце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00588" y="2355850"/>
            <a:ext cx="4212078" cy="2369294"/>
          </a:xfrm>
          <a:prstGeom prst="round2DiagRect">
            <a:avLst/>
          </a:prstGeom>
        </p:spPr>
      </p:pic>
    </p:spTree>
    <p:extLst>
      <p:ext uri="{BB962C8B-B14F-4D97-AF65-F5344CB8AC3E}">
        <p14:creationId xmlns:p14="http://schemas.microsoft.com/office/powerpoint/2010/main" val="263628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Среда «Здоровое питание»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0705" y="1100138"/>
            <a:ext cx="5404814" cy="3579812"/>
          </a:xfrm>
          <a:prstGeom prst="round2DiagRect">
            <a:avLst/>
          </a:prstGeom>
        </p:spPr>
      </p:pic>
    </p:spTree>
    <p:extLst>
      <p:ext uri="{BB962C8B-B14F-4D97-AF65-F5344CB8AC3E}">
        <p14:creationId xmlns:p14="http://schemas.microsoft.com/office/powerpoint/2010/main" val="45121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«Витаминный день»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Волшебное канапе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3528" y="1844824"/>
            <a:ext cx="4081484" cy="3240360"/>
          </a:xfrm>
          <a:prstGeom prst="round2Diag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292080" y="1052736"/>
            <a:ext cx="3200400" cy="54864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Салат «Сластёна»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60032" y="1818090"/>
            <a:ext cx="4032448" cy="3283894"/>
          </a:xfrm>
          <a:prstGeom prst="round2DiagRect">
            <a:avLst/>
          </a:prstGeom>
        </p:spPr>
      </p:pic>
    </p:spTree>
    <p:extLst>
      <p:ext uri="{BB962C8B-B14F-4D97-AF65-F5344CB8AC3E}">
        <p14:creationId xmlns:p14="http://schemas.microsoft.com/office/powerpoint/2010/main" val="347381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331</TotalTime>
  <Words>275</Words>
  <Application>Microsoft Office PowerPoint</Application>
  <PresentationFormat>Экран (4:3)</PresentationFormat>
  <Paragraphs>47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Углы</vt:lpstr>
      <vt:lpstr>«Быть здоровыми хотим!» Неделя здоровья для детей старшей группы</vt:lpstr>
      <vt:lpstr>Задачи проекта</vt:lpstr>
      <vt:lpstr>Игра – тренинг «Доктора Природы»</vt:lpstr>
      <vt:lpstr>Понедельник «Я и моё здоровье» «Болейка – Неболейка»</vt:lpstr>
      <vt:lpstr>Понедельник «Я и моё здоровье»</vt:lpstr>
      <vt:lpstr>Презентация «Зимние виды спорта»</vt:lpstr>
      <vt:lpstr>Вторник «Помощники моего здоровья»</vt:lpstr>
      <vt:lpstr>Среда «Здоровое питание»</vt:lpstr>
      <vt:lpstr>«Витаминный день»</vt:lpstr>
      <vt:lpstr>«Приятного аппетита!»</vt:lpstr>
      <vt:lpstr>Четверг «В гостях у доктора Айболита»</vt:lpstr>
      <vt:lpstr>«В гостях у доктора ЗОЖ»</vt:lpstr>
      <vt:lpstr>Экспериментирование  «Определи плоскостопие»</vt:lpstr>
      <vt:lpstr>Вид стопы</vt:lpstr>
      <vt:lpstr>Пятница «Путешествие в Спортландию»</vt:lpstr>
      <vt:lpstr>Спортивные  Игры </vt:lpstr>
      <vt:lpstr>«Разминка для будущих футболистов» Гость группы </vt:lpstr>
      <vt:lpstr>Работа с родителями </vt:lpstr>
      <vt:lpstr>Из преамбулы устава Всемирной Организации здравоохранения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«Быть здоровыми хотим!» Неделя здоровья для детей старшей группы</dc:title>
  <dc:creator>Мама</dc:creator>
  <cp:lastModifiedBy>Папа</cp:lastModifiedBy>
  <cp:revision>29</cp:revision>
  <dcterms:created xsi:type="dcterms:W3CDTF">2014-02-10T12:41:22Z</dcterms:created>
  <dcterms:modified xsi:type="dcterms:W3CDTF">2014-05-12T04:20:23Z</dcterms:modified>
</cp:coreProperties>
</file>