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7186"/>
              </p:ext>
            </p:extLst>
          </p:nvPr>
        </p:nvGraphicFramePr>
        <p:xfrm>
          <a:off x="1524000" y="1397000"/>
          <a:ext cx="609599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г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т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р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к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н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га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та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ра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на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го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то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ро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но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ги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ти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ри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ки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ни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гы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пы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ты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ры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кы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ны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гу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пы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т</a:t>
                      </a:r>
                      <a:r>
                        <a:rPr lang="ru-RU" sz="4400" smtClean="0"/>
                        <a:t>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ру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ку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ну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6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прутик</a:t>
            </a:r>
            <a:endParaRPr lang="ru-RU" sz="9600" dirty="0"/>
          </a:p>
        </p:txBody>
      </p:sp>
      <p:sp>
        <p:nvSpPr>
          <p:cNvPr id="5" name="Месяц 4"/>
          <p:cNvSpPr/>
          <p:nvPr/>
        </p:nvSpPr>
        <p:spPr>
          <a:xfrm rot="16200000">
            <a:off x="1714337" y="2614622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2902654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2993497" y="2512492"/>
            <a:ext cx="203448" cy="108012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320480" cy="473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755576" y="2991802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5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труппа</a:t>
            </a:r>
            <a:endParaRPr lang="ru-RU" sz="9600" dirty="0"/>
          </a:p>
        </p:txBody>
      </p:sp>
      <p:sp>
        <p:nvSpPr>
          <p:cNvPr id="5" name="Месяц 4"/>
          <p:cNvSpPr/>
          <p:nvPr/>
        </p:nvSpPr>
        <p:spPr>
          <a:xfrm rot="16200000">
            <a:off x="1517948" y="2631016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43412" y="2959276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3354153" y="2515832"/>
            <a:ext cx="203448" cy="108012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3568" y="3008196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562872" cy="489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6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туника</a:t>
            </a:r>
            <a:endParaRPr lang="ru-RU" sz="9600" dirty="0"/>
          </a:p>
        </p:txBody>
      </p:sp>
      <p:sp>
        <p:nvSpPr>
          <p:cNvPr id="5" name="Месяц 4"/>
          <p:cNvSpPr/>
          <p:nvPr/>
        </p:nvSpPr>
        <p:spPr>
          <a:xfrm rot="16200000">
            <a:off x="989793" y="2631016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3354153" y="2515832"/>
            <a:ext cx="203448" cy="108012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 rot="16200000">
            <a:off x="2238028" y="2653560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113262" cy="51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0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рупор</a:t>
            </a:r>
            <a:endParaRPr lang="ru-RU" sz="9600" dirty="0"/>
          </a:p>
        </p:txBody>
      </p:sp>
      <p:sp>
        <p:nvSpPr>
          <p:cNvPr id="5" name="Месяц 4"/>
          <p:cNvSpPr/>
          <p:nvPr/>
        </p:nvSpPr>
        <p:spPr>
          <a:xfrm rot="16200000">
            <a:off x="989793" y="2631016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 rot="16200000">
            <a:off x="2238028" y="2653560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03848" y="3016211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619625" cy="501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11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окраина</a:t>
            </a:r>
            <a:endParaRPr lang="ru-RU" sz="9600" dirty="0"/>
          </a:p>
        </p:txBody>
      </p:sp>
      <p:sp>
        <p:nvSpPr>
          <p:cNvPr id="5" name="Месяц 4"/>
          <p:cNvSpPr/>
          <p:nvPr/>
        </p:nvSpPr>
        <p:spPr>
          <a:xfrm rot="16200000">
            <a:off x="2310036" y="2625052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 rot="16200000">
            <a:off x="4110236" y="2557666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648" y="2996511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 rot="16200000">
            <a:off x="779866" y="2823074"/>
            <a:ext cx="203448" cy="61206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есяц 11"/>
          <p:cNvSpPr/>
          <p:nvPr/>
        </p:nvSpPr>
        <p:spPr>
          <a:xfrm rot="16200000">
            <a:off x="3192134" y="2799907"/>
            <a:ext cx="203448" cy="61206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689028" cy="529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3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7200" dirty="0" smtClean="0"/>
              <a:t>Урок.</a:t>
            </a:r>
          </a:p>
          <a:p>
            <a:pPr marL="0" indent="0" algn="ctr">
              <a:buNone/>
            </a:pPr>
            <a:r>
              <a:rPr lang="ru-RU" sz="7200" dirty="0" smtClean="0"/>
              <a:t>Утро. У окон парты. </a:t>
            </a:r>
          </a:p>
          <a:p>
            <a:pPr marL="0" indent="0" algn="ctr">
              <a:buNone/>
            </a:pPr>
            <a:r>
              <a:rPr lang="ru-RU" sz="7200" dirty="0" smtClean="0"/>
              <a:t>У парт Никита. Нина, Ира, Инна, Инга и Гарик. Тут урок.</a:t>
            </a:r>
          </a:p>
        </p:txBody>
      </p:sp>
      <p:sp>
        <p:nvSpPr>
          <p:cNvPr id="9" name="Месяц 8"/>
          <p:cNvSpPr/>
          <p:nvPr/>
        </p:nvSpPr>
        <p:spPr>
          <a:xfrm rot="16200000">
            <a:off x="2178289" y="2312441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80121" y="1450500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4423420" y="1121771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93504" y="2547288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6200000">
            <a:off x="3618756" y="1367080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85592" y="2514201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96236" y="2574418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17776" y="3730486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52119" y="3730486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59070" y="4708004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1349" y="4744431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40460" y="5733256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01934" y="5745832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91826" y="5841046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есяц 19"/>
          <p:cNvSpPr/>
          <p:nvPr/>
        </p:nvSpPr>
        <p:spPr>
          <a:xfrm rot="16200000">
            <a:off x="4521197" y="2171301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есяц 20"/>
          <p:cNvSpPr/>
          <p:nvPr/>
        </p:nvSpPr>
        <p:spPr>
          <a:xfrm rot="16200000">
            <a:off x="5997543" y="2265938"/>
            <a:ext cx="203448" cy="75027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/>
          <p:cNvSpPr/>
          <p:nvPr/>
        </p:nvSpPr>
        <p:spPr>
          <a:xfrm rot="16200000">
            <a:off x="7509547" y="2096868"/>
            <a:ext cx="203448" cy="107885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есяц 23"/>
          <p:cNvSpPr/>
          <p:nvPr/>
        </p:nvSpPr>
        <p:spPr>
          <a:xfrm rot="16200000">
            <a:off x="1777126" y="3400162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 rot="16200000">
            <a:off x="3618756" y="3375010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есяц 25"/>
          <p:cNvSpPr/>
          <p:nvPr/>
        </p:nvSpPr>
        <p:spPr>
          <a:xfrm rot="16200000">
            <a:off x="4629463" y="3400162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есяц 26"/>
          <p:cNvSpPr/>
          <p:nvPr/>
        </p:nvSpPr>
        <p:spPr>
          <a:xfrm rot="16200000">
            <a:off x="5592425" y="3406666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есяц 27"/>
          <p:cNvSpPr/>
          <p:nvPr/>
        </p:nvSpPr>
        <p:spPr>
          <a:xfrm rot="16200000">
            <a:off x="6718113" y="3375397"/>
            <a:ext cx="203448" cy="976935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есяц 28"/>
          <p:cNvSpPr/>
          <p:nvPr/>
        </p:nvSpPr>
        <p:spPr>
          <a:xfrm rot="16200000">
            <a:off x="7663780" y="3407973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есяц 29"/>
          <p:cNvSpPr/>
          <p:nvPr/>
        </p:nvSpPr>
        <p:spPr>
          <a:xfrm rot="16200000">
            <a:off x="2234326" y="4352528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есяц 30"/>
          <p:cNvSpPr/>
          <p:nvPr/>
        </p:nvSpPr>
        <p:spPr>
          <a:xfrm rot="16200000">
            <a:off x="4559506" y="4388956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есяц 31"/>
          <p:cNvSpPr/>
          <p:nvPr/>
        </p:nvSpPr>
        <p:spPr>
          <a:xfrm rot="16200000">
            <a:off x="6753627" y="4477785"/>
            <a:ext cx="203448" cy="761891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есяц 32"/>
          <p:cNvSpPr/>
          <p:nvPr/>
        </p:nvSpPr>
        <p:spPr>
          <a:xfrm rot="16200000">
            <a:off x="1948980" y="5390356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есяц 33"/>
          <p:cNvSpPr/>
          <p:nvPr/>
        </p:nvSpPr>
        <p:spPr>
          <a:xfrm rot="16200000">
            <a:off x="2901271" y="5402932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есяц 34"/>
          <p:cNvSpPr/>
          <p:nvPr/>
        </p:nvSpPr>
        <p:spPr>
          <a:xfrm rot="16200000">
            <a:off x="4473833" y="5438698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есяц 35"/>
          <p:cNvSpPr/>
          <p:nvPr/>
        </p:nvSpPr>
        <p:spPr>
          <a:xfrm rot="16200000">
            <a:off x="6297843" y="5492080"/>
            <a:ext cx="203448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есяц 36"/>
          <p:cNvSpPr/>
          <p:nvPr/>
        </p:nvSpPr>
        <p:spPr>
          <a:xfrm rot="16200000">
            <a:off x="1091326" y="2432988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есяц 37"/>
          <p:cNvSpPr/>
          <p:nvPr/>
        </p:nvSpPr>
        <p:spPr>
          <a:xfrm rot="16200000">
            <a:off x="3216868" y="2437628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есяц 39"/>
          <p:cNvSpPr/>
          <p:nvPr/>
        </p:nvSpPr>
        <p:spPr>
          <a:xfrm rot="16200000">
            <a:off x="3328601" y="4633199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есяц 40"/>
          <p:cNvSpPr/>
          <p:nvPr/>
        </p:nvSpPr>
        <p:spPr>
          <a:xfrm rot="16200000">
            <a:off x="954460" y="3603610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есяц 41"/>
          <p:cNvSpPr/>
          <p:nvPr/>
        </p:nvSpPr>
        <p:spPr>
          <a:xfrm rot="16200000">
            <a:off x="1517948" y="4606280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есяц 42"/>
          <p:cNvSpPr/>
          <p:nvPr/>
        </p:nvSpPr>
        <p:spPr>
          <a:xfrm rot="16200000">
            <a:off x="3788033" y="2399901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есяц 43"/>
          <p:cNvSpPr/>
          <p:nvPr/>
        </p:nvSpPr>
        <p:spPr>
          <a:xfrm rot="16200000">
            <a:off x="5622404" y="4648323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есяц 44"/>
          <p:cNvSpPr/>
          <p:nvPr/>
        </p:nvSpPr>
        <p:spPr>
          <a:xfrm rot="16200000">
            <a:off x="7507188" y="4625348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есяц 45"/>
          <p:cNvSpPr/>
          <p:nvPr/>
        </p:nvSpPr>
        <p:spPr>
          <a:xfrm rot="16200000">
            <a:off x="5592425" y="5709197"/>
            <a:ext cx="203448" cy="457200"/>
          </a:xfrm>
          <a:prstGeom prst="moon">
            <a:avLst>
              <a:gd name="adj" fmla="val 3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2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Утро!</a:t>
            </a:r>
          </a:p>
          <a:p>
            <a:pPr marL="0" indent="0" algn="ctr">
              <a:buNone/>
            </a:pPr>
            <a:r>
              <a:rPr lang="ru-RU" sz="7200" dirty="0" smtClean="0"/>
              <a:t>Утро.</a:t>
            </a:r>
          </a:p>
          <a:p>
            <a:pPr marL="0" indent="0" algn="ctr">
              <a:buNone/>
            </a:pPr>
            <a:r>
              <a:rPr lang="ru-RU" sz="7200" dirty="0" smtClean="0"/>
              <a:t>Утро?</a:t>
            </a:r>
            <a:endParaRPr lang="ru-RU" sz="7200" dirty="0"/>
          </a:p>
        </p:txBody>
      </p:sp>
      <p:sp>
        <p:nvSpPr>
          <p:cNvPr id="4" name="Месяц 3"/>
          <p:cNvSpPr/>
          <p:nvPr/>
        </p:nvSpPr>
        <p:spPr>
          <a:xfrm rot="16200000">
            <a:off x="3618756" y="1493955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34798" y="1595679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16200000">
            <a:off x="4816053" y="1306265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4816054" y="2598640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16200000">
            <a:off x="4800886" y="3922169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66374" y="2914700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6364" y="4208171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есяц 11"/>
          <p:cNvSpPr/>
          <p:nvPr/>
        </p:nvSpPr>
        <p:spPr>
          <a:xfrm rot="16200000">
            <a:off x="3709528" y="2800400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6200000">
            <a:off x="3593404" y="4104482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4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Урок!</a:t>
            </a:r>
          </a:p>
          <a:p>
            <a:pPr marL="0" indent="0" algn="ctr">
              <a:buNone/>
            </a:pPr>
            <a:r>
              <a:rPr lang="ru-RU" sz="7200" dirty="0" smtClean="0"/>
              <a:t>Урок.</a:t>
            </a:r>
          </a:p>
          <a:p>
            <a:pPr marL="0" indent="0" algn="ctr">
              <a:buNone/>
            </a:pPr>
            <a:r>
              <a:rPr lang="ru-RU" sz="7200" dirty="0" smtClean="0"/>
              <a:t>Урок?</a:t>
            </a:r>
            <a:endParaRPr lang="ru-RU" sz="7200" dirty="0"/>
          </a:p>
        </p:txBody>
      </p:sp>
      <p:sp>
        <p:nvSpPr>
          <p:cNvPr id="4" name="Месяц 3"/>
          <p:cNvSpPr/>
          <p:nvPr/>
        </p:nvSpPr>
        <p:spPr>
          <a:xfrm rot="16200000">
            <a:off x="3618756" y="1493955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1552102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16200000">
            <a:off x="4355913" y="1291272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4355913" y="2620926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16200000">
            <a:off x="4300165" y="3939692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37580" y="2899166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86046" y="4194173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есяц 11"/>
          <p:cNvSpPr/>
          <p:nvPr/>
        </p:nvSpPr>
        <p:spPr>
          <a:xfrm rot="16200000">
            <a:off x="3593404" y="2800400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6200000">
            <a:off x="3593404" y="4104482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0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Тут урок!</a:t>
            </a:r>
          </a:p>
          <a:p>
            <a:pPr marL="0" indent="0" algn="ctr">
              <a:buNone/>
            </a:pPr>
            <a:r>
              <a:rPr lang="ru-RU" sz="7200" dirty="0" smtClean="0"/>
              <a:t>Тут урок.</a:t>
            </a:r>
          </a:p>
          <a:p>
            <a:pPr marL="0" indent="0" algn="ctr">
              <a:buNone/>
            </a:pPr>
            <a:r>
              <a:rPr lang="ru-RU" sz="7200" dirty="0" smtClean="0"/>
              <a:t>Тут урок?</a:t>
            </a:r>
            <a:endParaRPr lang="ru-RU" sz="7200" dirty="0"/>
          </a:p>
        </p:txBody>
      </p:sp>
      <p:sp>
        <p:nvSpPr>
          <p:cNvPr id="4" name="Месяц 3"/>
          <p:cNvSpPr/>
          <p:nvPr/>
        </p:nvSpPr>
        <p:spPr>
          <a:xfrm rot="16200000">
            <a:off x="4300165" y="1523512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96136" y="1552102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16200000">
            <a:off x="5118024" y="1304770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5064341" y="2620926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16200000">
            <a:off x="5064342" y="3926491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2873834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96835" y="4194173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есяц 11"/>
          <p:cNvSpPr/>
          <p:nvPr/>
        </p:nvSpPr>
        <p:spPr>
          <a:xfrm rot="16200000">
            <a:off x="4367252" y="2810111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6200000">
            <a:off x="4300165" y="4115676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16200000">
            <a:off x="3141867" y="1253721"/>
            <a:ext cx="203448" cy="835569"/>
          </a:xfrm>
          <a:prstGeom prst="moon">
            <a:avLst>
              <a:gd name="adj" fmla="val 46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 rot="16200000">
            <a:off x="3141868" y="2576942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есяц 17"/>
          <p:cNvSpPr/>
          <p:nvPr/>
        </p:nvSpPr>
        <p:spPr>
          <a:xfrm rot="16200000">
            <a:off x="3058861" y="3890689"/>
            <a:ext cx="203448" cy="83556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1920" y="2880724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6645" y="1536088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61375" y="4181598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9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/>
              <a:t>  </a:t>
            </a:r>
            <a:r>
              <a:rPr lang="ru-RU" sz="9600" dirty="0" smtClean="0">
                <a:solidFill>
                  <a:srgbClr val="FF0000"/>
                </a:solidFill>
              </a:rPr>
              <a:t>Ра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0648"/>
            <a:ext cx="2514600" cy="57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1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/>
              <a:t>у</a:t>
            </a:r>
            <a:r>
              <a:rPr lang="ru-RU" sz="9600" dirty="0" smtClean="0"/>
              <a:t>нты</a:t>
            </a:r>
            <a:endParaRPr lang="ru-R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5"/>
            <a:ext cx="432048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Месяц 4"/>
          <p:cNvSpPr/>
          <p:nvPr/>
        </p:nvSpPr>
        <p:spPr>
          <a:xfrm rot="16200000">
            <a:off x="738436" y="2983163"/>
            <a:ext cx="203448" cy="457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3097463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2274033" y="2671702"/>
            <a:ext cx="203448" cy="108012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2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пурга</a:t>
            </a:r>
            <a:endParaRPr lang="ru-RU" sz="9600" dirty="0"/>
          </a:p>
        </p:txBody>
      </p:sp>
      <p:sp>
        <p:nvSpPr>
          <p:cNvPr id="5" name="Месяц 4"/>
          <p:cNvSpPr/>
          <p:nvPr/>
        </p:nvSpPr>
        <p:spPr>
          <a:xfrm rot="16200000">
            <a:off x="1013892" y="2707707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07704" y="3097463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2795838" y="2659126"/>
            <a:ext cx="203448" cy="108012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43000"/>
            <a:ext cx="511256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9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караул</a:t>
            </a:r>
            <a:endParaRPr lang="ru-RU" sz="9600" dirty="0"/>
          </a:p>
        </p:txBody>
      </p:sp>
      <p:sp>
        <p:nvSpPr>
          <p:cNvPr id="5" name="Месяц 4"/>
          <p:cNvSpPr/>
          <p:nvPr/>
        </p:nvSpPr>
        <p:spPr>
          <a:xfrm rot="16200000">
            <a:off x="1013892" y="2707707"/>
            <a:ext cx="203448" cy="100811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64097" y="3039978"/>
            <a:ext cx="18002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2202025" y="2634938"/>
            <a:ext cx="203448" cy="108012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есяц 7"/>
          <p:cNvSpPr/>
          <p:nvPr/>
        </p:nvSpPr>
        <p:spPr>
          <a:xfrm rot="16200000">
            <a:off x="3156131" y="2925440"/>
            <a:ext cx="203448" cy="540061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32656"/>
            <a:ext cx="4418947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75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97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</cp:revision>
  <dcterms:modified xsi:type="dcterms:W3CDTF">2013-12-16T19:10:20Z</dcterms:modified>
</cp:coreProperties>
</file>