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67" r:id="rId15"/>
    <p:sldId id="274" r:id="rId16"/>
    <p:sldId id="268" r:id="rId17"/>
    <p:sldId id="269" r:id="rId18"/>
    <p:sldId id="273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5534" autoAdjust="0"/>
  </p:normalViewPr>
  <p:slideViewPr>
    <p:cSldViewPr>
      <p:cViewPr varScale="1">
        <p:scale>
          <a:sx n="113" d="100"/>
          <a:sy n="113" d="100"/>
        </p:scale>
        <p:origin x="-1572" y="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1769491488677482"/>
          <c:y val="1.4181451108609829E-2"/>
        </c:manualLayout>
      </c:layout>
      <c:overlay val="0"/>
      <c:txPr>
        <a:bodyPr/>
        <a:lstStyle/>
        <a:p>
          <a:pPr>
            <a:defRPr sz="2800"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Выский</c:v>
                </c:pt>
                <c:pt idx="1">
                  <c:v>Выше среднего</c:v>
                </c:pt>
                <c:pt idx="2">
                  <c:v>Средний </c:v>
                </c:pt>
                <c:pt idx="3">
                  <c:v>Ниже среднего</c:v>
                </c:pt>
                <c:pt idx="4">
                  <c:v>Низкий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5.8000000000000045E-2</c:v>
                </c:pt>
                <c:pt idx="1">
                  <c:v>0.23200000000000001</c:v>
                </c:pt>
                <c:pt idx="2">
                  <c:v>0.34300000000000047</c:v>
                </c:pt>
                <c:pt idx="3">
                  <c:v>0.26500000000000001</c:v>
                </c:pt>
                <c:pt idx="4">
                  <c:v>5.8000000000000045E-2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800"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Высокий </c:v>
                </c:pt>
                <c:pt idx="1">
                  <c:v>Выше среднего</c:v>
                </c:pt>
                <c:pt idx="2">
                  <c:v>Средний</c:v>
                </c:pt>
                <c:pt idx="3">
                  <c:v>Ниже среднего</c:v>
                </c:pt>
                <c:pt idx="4">
                  <c:v>Низкий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0.34200000000000008</c:v>
                </c:pt>
                <c:pt idx="1">
                  <c:v>0.31700000000000034</c:v>
                </c:pt>
                <c:pt idx="2">
                  <c:v>0.43500000000000028</c:v>
                </c:pt>
                <c:pt idx="3">
                  <c:v>0.11600000000000002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2A61-FB55-4757-8BEB-4FA7A2FE0796}" type="datetimeFigureOut">
              <a:rPr lang="ru-RU" smtClean="0"/>
              <a:pPr/>
              <a:t>26.01.2013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EF538-0657-4003-A74B-C4A189A9B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94722"/>
          </a:xfrm>
        </p:spPr>
        <p:txBody>
          <a:bodyPr>
            <a:normAutofit fontScale="90000"/>
          </a:bodyPr>
          <a:lstStyle/>
          <a:p>
            <a:pPr marL="742950" lvl="0" indent="-742950"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укреплять и охранять здоровье детей, создавать условия для систематического закаливания организма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пространственную ориентировку детей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Поощрять участие детей в совместных играх, физических упражнениях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Формировать умение сосредотачивать внимание на предметах и явлениях социокультурной и предметно-пространственной развивающей среды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Продолжать развивать речь детей, обогащать словарь,  формировать умение строить предложения, добиваться правильного и четкого произношения слов.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Отвечать на разнообразные вопросы взрослого.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интересом рассматривать сюжетные картины.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Читать короткие стихотворения, потешки.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Формировать элементарные математические представления.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Консультации для родителей</a:t>
            </a:r>
            <a:endParaRPr lang="ru-RU" dirty="0"/>
          </a:p>
        </p:txBody>
      </p:sp>
      <p:pic>
        <p:nvPicPr>
          <p:cNvPr id="1026" name="Picture 2" descr="C:\Documents and Settings\123\Рабочий стол\нн 0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64537" y="2093470"/>
            <a:ext cx="5280587" cy="424847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7" name="Picture 3" descr="C:\Documents and Settings\123\Рабочий стол\нн 0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133069" y="1923716"/>
            <a:ext cx="5247455" cy="422557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123\Рабочий стол\нн 0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4608512" cy="345638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1" name="Picture 3" descr="C:\Documents and Settings\123\Рабочий стол\нн 0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252936"/>
            <a:ext cx="4806752" cy="360506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23\Рабочий стол\нн 0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493" y="0"/>
            <a:ext cx="4560507" cy="342038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5" name="Picture 3" descr="C:\Documents and Settings\123\Рабочий стол\нн 03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47610"/>
            <a:ext cx="4680520" cy="351039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23\Рабочий стол\нн 0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348300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099" name="Picture 3" descr="C:\Documents and Settings\123\Рабочий стол\нн 0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984" y="3428238"/>
            <a:ext cx="4573016" cy="342976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8913" y="0"/>
            <a:ext cx="5285087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5018376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962980" y="962980"/>
            <a:ext cx="6858000" cy="493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720332" y="1112318"/>
            <a:ext cx="6597352" cy="489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5532108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5758" y="3140968"/>
            <a:ext cx="5258241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F:\SDC118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520" y="0"/>
            <a:ext cx="4320480" cy="412810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5004048" cy="375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724127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" name="Picture 3" descr="D:\фотографии\Мои рисунки\группа №3 Терехова\нОВЫЙ ГОД 2011 0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0125" y="3284984"/>
            <a:ext cx="5023876" cy="357301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D:\фотографии\Мои рисунки\наше фото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27567">
            <a:off x="2645038" y="-299569"/>
            <a:ext cx="3818731" cy="42792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5124" name="Picture 4" descr="C:\Documents and Settings\123\Рабочий стол\нн 0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23545" y="2975527"/>
            <a:ext cx="4437112" cy="332783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125" name="Picture 5" descr="C:\Documents and Settings\123\Рабочий стол\нн 0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569979" y="2868151"/>
            <a:ext cx="4559829" cy="341987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02359"/>
            <a:ext cx="7200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Учить находить в окружающей обстановке один и много предметов.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Сравнивать группы предметов, определить, каких предметов больше.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Различать круг, квадрат, треугольник, предметы, имеющие углы и круглую форму.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Понимать смысл слов: утро, вечер, день, ночь.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Формировать интерес к лепке.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Учить раскатывать колечки прямыми и круговыми движениями, соединять концы палочки.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Учить лепить предметы, состоящие из нескольких частей.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Приобщать детей к искусству аппликации.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Учить аккуратно, пользоваться клеем.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Создавать изображения предметов из готовых фигур.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 рисовании изображать отдельные предметы простые по       композиции и содержанию сюжета.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Развивать эстетические чувства детей, художественное восприятие, вызывать эмоциональный отклик на литературные и музыкальные произведения.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Развивать интерес к различным видам игр.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  <a:latin typeface="Bickham Script Two" pitchFamily="66" charset="0"/>
              </a:rPr>
              <a:t>Спасибо за</a:t>
            </a:r>
            <a:br>
              <a:rPr lang="ru-RU" sz="9600" dirty="0" smtClean="0">
                <a:solidFill>
                  <a:schemeClr val="bg1"/>
                </a:solidFill>
                <a:latin typeface="Bickham Script Two" pitchFamily="66" charset="0"/>
              </a:rPr>
            </a:br>
            <a:r>
              <a:rPr lang="ru-RU" sz="9600" dirty="0" smtClean="0">
                <a:solidFill>
                  <a:schemeClr val="bg1"/>
                </a:solidFill>
                <a:latin typeface="Bickham Script Two" pitchFamily="66" charset="0"/>
              </a:rPr>
              <a:t> внимание !</a:t>
            </a:r>
            <a:endParaRPr lang="ru-RU" sz="9600" dirty="0">
              <a:solidFill>
                <a:schemeClr val="bg1"/>
              </a:solidFill>
              <a:latin typeface="Bickham Script Two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сад №1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628800"/>
            <a:ext cx="6840760" cy="3816424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воспитательно-образовательной работы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2011-2012 год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2-ая младшая группа №3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tx1"/>
                </a:solidFill>
              </a:rPr>
              <a:t>Воспитатели:</a:t>
            </a:r>
            <a:endParaRPr lang="ru-RU" sz="2600" dirty="0" smtClean="0">
              <a:solidFill>
                <a:schemeClr val="tx1"/>
              </a:solidFill>
            </a:endParaRP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Терехова Ю.М.</a:t>
            </a: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Зуева Н.Г.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4261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решении поставленных задач мы используем следующие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формы и методы 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деятельности: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– основная форма, беседа, рассматривание иллюстраций, картин, чтение художественной литературы, наблюдения. Проводились экскурсии, пешие прогулки. Непосредственно – образовательная деятельность проводилась по подгруппам. Большое внимание уделялось индивидуальной работе.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5976" cy="429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420889"/>
            <a:ext cx="5292081" cy="443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860032" cy="50007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0" y="1412776"/>
            <a:ext cx="4788024" cy="544522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i="1" u="sng" dirty="0">
                <a:latin typeface="Times New Roman" pitchFamily="18" charset="0"/>
                <a:cs typeface="Times New Roman" pitchFamily="18" charset="0"/>
              </a:rPr>
              <a:t>итогам диагностики  усвоения программы получили следующие результаты:</a:t>
            </a:r>
            <a:br>
              <a:rPr lang="ru-RU" sz="3600" i="1" u="sng" dirty="0">
                <a:latin typeface="Times New Roman" pitchFamily="18" charset="0"/>
                <a:cs typeface="Times New Roman" pitchFamily="18" charset="0"/>
              </a:rPr>
            </a:br>
            <a:endParaRPr lang="ru-RU" sz="3600" i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0" y="1484784"/>
          <a:ext cx="4427984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716016" y="1484784"/>
          <a:ext cx="4427984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960440" cy="32129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01" name="Picture 5" descr="D:\фотографии\Мои рисунки\группа №3 Терехова\ПроектТерехова\SDC122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248472" cy="331848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480478"/>
            <a:ext cx="3888432" cy="337752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7" y="3429000"/>
            <a:ext cx="4379979" cy="3429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52528" cy="379726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4916" y="3284984"/>
            <a:ext cx="4809084" cy="35730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60876" cy="350100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572000" cy="335699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37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                  Задачи: Продолжать укреплять и охранять здоровье детей, создавать условия для систематического закаливания организма Совершенствовать пространственную ориентировку детей Поощрять участие детей в совместных играх, физических упражнениях Формировать умение сосредотачивать внимание на предметах и явлениях социокультурной и предметно-пространственной развивающей среды Продолжать развивать речь детей, обогащать словарь,  формировать умение строить предложения, добиваться правильного и четкого произношения слов. Отвечать на разнообразные вопросы взрослого. С интересом рассматривать сюжетные картины. Читать короткие стихотворения, потешки. Формировать элементарные математические представления.            </vt:lpstr>
      <vt:lpstr>Презентация PowerPoint</vt:lpstr>
      <vt:lpstr>Муниципальное бюджетное дошкольное образовательное учреждение  детский сад №1   муниципального образования Щербиновский  район станица Старощербиновская </vt:lpstr>
      <vt:lpstr>            При решении поставленных задач мы используем следующие формы и методы  организации деятельности:   Игра – основная форма, беседа, рассматривание иллюстраций, картин, чтение художественной литературы, наблюдения. Проводились экскурсии, пешие прогулки. Непосредственно – образовательная деятельность проводилась по подгруппам. Большое внимание уделялось индивидуальной работе.    </vt:lpstr>
      <vt:lpstr>Презентация PowerPoint</vt:lpstr>
      <vt:lpstr>Презентация PowerPoint</vt:lpstr>
      <vt:lpstr>  По итогам диагностики  усвоения программы получили следующие результаты: </vt:lpstr>
      <vt:lpstr>Презентация PowerPoint</vt:lpstr>
      <vt:lpstr>Презентация PowerPoint</vt:lpstr>
      <vt:lpstr>Консультации для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 внимание 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детский сад №1   муниципального образования Щербиновский  район станица Старощербиновская </dc:title>
  <dc:creator>ВИКТОРИЯ</dc:creator>
  <cp:lastModifiedBy>Ula</cp:lastModifiedBy>
  <cp:revision>31</cp:revision>
  <dcterms:created xsi:type="dcterms:W3CDTF">2012-06-03T09:02:54Z</dcterms:created>
  <dcterms:modified xsi:type="dcterms:W3CDTF">2013-01-26T17:44:06Z</dcterms:modified>
</cp:coreProperties>
</file>