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62279BC-E8D5-4F01-BFD4-9A7B90527878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A6161F-B9E2-42D4-9233-F3C1DDDDC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к уроку литературного чтения в 1 классе</a:t>
            </a:r>
            <a:br>
              <a:rPr lang="ru-RU" dirty="0" smtClean="0"/>
            </a:br>
            <a:r>
              <a:rPr lang="ru-RU" dirty="0" err="1" smtClean="0"/>
              <a:t>Е.И.Чарушин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мальчик Женя научился говорить букву «Р»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b="1" dirty="0" smtClean="0"/>
              <a:t>Составитель: Юнак Оксана Станиславовна, учитель начальных классов первой квалификационной категории</a:t>
            </a:r>
          </a:p>
          <a:p>
            <a:pPr algn="r"/>
            <a:r>
              <a:rPr lang="ru-RU" sz="2400" b="1" dirty="0" smtClean="0"/>
              <a:t>ОКОУ Ивановская школа-интернат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5569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Евгений </a:t>
            </a:r>
          </a:p>
          <a:p>
            <a:pPr algn="ctr"/>
            <a:r>
              <a:rPr lang="ru-RU" sz="48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Иванович </a:t>
            </a:r>
          </a:p>
          <a:p>
            <a:pPr algn="ctr"/>
            <a:r>
              <a:rPr lang="ru-RU" sz="48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Чарушин</a:t>
            </a:r>
            <a:endParaRPr lang="ru-RU" sz="4800" kern="10" dirty="0" smtClean="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endParaRPr lang="ru-RU" sz="3600" dirty="0" smtClean="0"/>
          </a:p>
          <a:p>
            <a:pPr algn="ctr"/>
            <a:r>
              <a:rPr lang="ru-RU" sz="40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( 1901 - 1965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183" y="1462545"/>
            <a:ext cx="3130658" cy="4479010"/>
          </a:xfrm>
        </p:spPr>
      </p:pic>
    </p:spTree>
    <p:extLst>
      <p:ext uri="{BB962C8B-B14F-4D97-AF65-F5344CB8AC3E}">
        <p14:creationId xmlns:p14="http://schemas.microsoft.com/office/powerpoint/2010/main" xmlns="" val="41954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Дом, в котором прошли детские и юношеские годы </a:t>
            </a:r>
            <a:r>
              <a:rPr lang="ru-RU" sz="3600" dirty="0" err="1" smtClean="0"/>
              <a:t>Чарушина</a:t>
            </a:r>
            <a:r>
              <a:rPr lang="ru-RU" sz="3600" dirty="0" smtClean="0"/>
              <a:t> в Кирове.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  <p:extLst>
      <p:ext uri="{BB962C8B-B14F-4D97-AF65-F5344CB8AC3E}">
        <p14:creationId xmlns:p14="http://schemas.microsoft.com/office/powerpoint/2010/main" xmlns="" val="5982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</a:t>
            </a:r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- иллюстратор</a:t>
            </a:r>
            <a:b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7256824"/>
              </p:ext>
            </p:extLst>
          </p:nvPr>
        </p:nvGraphicFramePr>
        <p:xfrm>
          <a:off x="2667000" y="3125788"/>
          <a:ext cx="3810000" cy="2571750"/>
        </p:xfrm>
        <a:graphic>
          <a:graphicData uri="http://schemas.openxmlformats.org/presentationml/2006/ole">
            <p:oleObj spid="_x0000_s1030" name="Точечный рисунок" r:id="rId3" imgW="3809524" imgH="2572109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09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</a:t>
            </a:r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b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иллюстрирует</a:t>
            </a:r>
            <a:b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книги</a:t>
            </a:r>
            <a:b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других писателе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</a:p>
          <a:p>
            <a:r>
              <a:rPr lang="ru-RU" sz="2400" b="1" dirty="0" smtClean="0"/>
              <a:t>Одной из работ художника были иллюстрации к "Деткам в клетке" Маршака. За нее он получил Золотую медаль на международной выставке детской книги в Лейпциге.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79450" y="1006475"/>
          <a:ext cx="4048125" cy="5391150"/>
        </p:xfrm>
        <a:graphic>
          <a:graphicData uri="http://schemas.openxmlformats.org/presentationml/2006/ole">
            <p:oleObj spid="_x0000_s2053" name="Точечный рисунок" r:id="rId3" imgW="4048690" imgH="5390476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556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ru-RU" sz="4900" kern="10" dirty="0" err="1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</a:t>
            </a:r>
            <a:r>
              <a:rPr lang="ru-RU" sz="49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- скульптор</a:t>
            </a:r>
            <a:br>
              <a:rPr lang="ru-RU" sz="4900" kern="10" dirty="0" smtClean="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700338" y="3284538"/>
          <a:ext cx="2763837" cy="3257550"/>
        </p:xfrm>
        <a:graphic>
          <a:graphicData uri="http://schemas.openxmlformats.org/presentationml/2006/ole">
            <p:oleObj spid="_x0000_s3080" name="Точечный рисунок" r:id="rId3" imgW="1495634" imgH="1762371" progId="PBrush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292725" y="1773238"/>
          <a:ext cx="3422650" cy="4033837"/>
        </p:xfrm>
        <a:graphic>
          <a:graphicData uri="http://schemas.openxmlformats.org/presentationml/2006/ole">
            <p:oleObj spid="_x0000_s3081" name="Точечный рисунок" r:id="rId4" imgW="1495634" imgH="1762371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233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фонарь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22759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" r="3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якорь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59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2" r="1672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снегирь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8924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пескарь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216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букварь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9688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7" r="1245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дверь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56826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0" r="78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пузырь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922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3" r="1345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сухарь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24846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</TotalTime>
  <Words>73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Городская</vt:lpstr>
      <vt:lpstr>Точечный рисунок</vt:lpstr>
      <vt:lpstr> Презентация к уроку литературного чтения в 1 классе Е.И.Чарушин Как мальчик Женя научился говорить букву «Р»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Дом, в котором прошли детские и юношеские годы Чарушина в Кирове.</vt:lpstr>
      <vt:lpstr> Е.Чарушин - иллюстратор </vt:lpstr>
      <vt:lpstr>Е.Чарушин  иллюстрирует книги  других писателе</vt:lpstr>
      <vt:lpstr> Е.Чарушин - скульптор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литературного чтения в 1 классе Е.И.Чарушин Как мальчик Женя научился говорить букву «Р»</dc:title>
  <dc:creator>Пользователь Windows</dc:creator>
  <cp:lastModifiedBy>user</cp:lastModifiedBy>
  <cp:revision>7</cp:revision>
  <dcterms:created xsi:type="dcterms:W3CDTF">2013-02-11T13:11:20Z</dcterms:created>
  <dcterms:modified xsi:type="dcterms:W3CDTF">2013-12-04T21:15:32Z</dcterms:modified>
</cp:coreProperties>
</file>