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75834" y="1368380"/>
            <a:ext cx="8915400" cy="226218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проекта:</a:t>
            </a:r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здоровье </a:t>
            </a:r>
            <a: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сберегу» </a:t>
            </a:r>
            <a:b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– «Почему мы болеем?»)</a:t>
            </a:r>
            <a:r>
              <a:rPr lang="ru-RU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936880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4558" y="367691"/>
            <a:ext cx="9324304" cy="7401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художественной литературы</a:t>
            </a:r>
            <a:endParaRPr lang="ru-RU" sz="24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Чуковский К.И. «Айболит», «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Мойдодыр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Тувим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Ю. «Овощи»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Шалаева Г.П., Журавлёва О.М., Сазонова О.Г. « Правила поведения для воспитанных детей»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Михалков С. «Про девочку, которая плохо кушала»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Токмакова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 «Колыбельная», «Мне грустно – я лежу больной»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Крылов А. «Как лечили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петуха»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Маяковский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 «Что такое хорошо и что такое плохо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Ладушки» (Русские народные песенки)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 Прокофьев А. «Как на горке, на горе»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Потешки, загадки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Безопасность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микробах,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бережном отношении к своему здоровью,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Забота об ушах, глазах,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Осторожное обращение с ножницами, клеем ПВА.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Просмотр м/ф «Уроки осторожности: микробы», «Уроки осторожности: лекарства»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15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5921" y="483602"/>
            <a:ext cx="9401578" cy="7399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Физкультурный досуг для детей «Мой веселый звонкий мяч»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Подвижные игры по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теме; Игры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малой подвижности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Физкультминутки; Утренняя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гимнастика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ru-RU" sz="2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Настольно-печатные игры: «Валеология», «Что хорошо?», «Первая помощь», «Основы безопасности», «Наши чувства и эмоции», «Режим дня», «Полезные привычки», «Овощи и фрукты» и др.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лакат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«Мое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тело», книги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«Маленький доктор», «Как устроен человек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НОД «Я здоровье берегу. Сам себе я помогу».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НОД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живет витаминка? (Рассказать детям о пользе овощей и фруктов для здоровья человека. Воспитывать бережное отношение к своему здоровью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Закаливающие мероприятия.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121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1678" y="540814"/>
            <a:ext cx="9633397" cy="674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Художественное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творчество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Аппликация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:«В гостях у Мойдодыра», «Грустный зайка»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Рисование: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«Полезный натюрморт»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«Расческа для мамы», «Нарисуй что хочешь для здоровья», коллективная работа «Если хочешь быть здоров», раскраски по теме.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Лепка: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«Зайкин огород», «Овощи и фрукты на тарелочке», «Зубная щетка», «Что надо, чтобы быть здоровым?»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Конструирование: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«забавные человечки», «Заборчик»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Раскраски, штриховки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Танец «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Поссорились-помирились»; П.И. Чайковский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«Болезнь куклы»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Гречанинов «Котик заболел», «Котик выздоровел»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Утренняя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гимнастика; Детские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песенки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Диски, рекомендованные программой «К здоровой семье через детский сад»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89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387600" y="623888"/>
            <a:ext cx="9804400" cy="1281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Итоговый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«Я здоровье сберегу. Сам себе 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помогу»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углублять и систематизировать представления детей о факторах, влияющих на состояние своего здоровья и окружающих.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формировать представление детей о здоровье и здоровом питании; закреплять знания о витаминах и продуктах питания, и их полезных свойствах; развивать мотивы самосохранения в отношении культуры гигиены; воспитывать привычку думать и заботиться о своем здоровье.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5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341985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/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0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06073" y="760413"/>
            <a:ext cx="10285927" cy="558958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– 5 лет (средняя группа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 проекта: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нформационно-практический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проекта: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воспитатели,  дети, родители средней группы, музыкальный руководитель,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медсестра.</a:t>
            </a:r>
            <a:b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Продолжительность: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долгосрочный.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5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89125" y="282575"/>
            <a:ext cx="10302875" cy="58213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Знакомство со строением организма и элементарными приемами сохранения здоровья.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</a:rPr>
              <a:t>Дать детям представление о себе: о своем теле, здоровье, безопасности.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>
                <a:latin typeface="Times New Roman" panose="02020603050405020304" pitchFamily="18" charset="0"/>
              </a:rPr>
              <a:t>Закрепить знания о необходимых культурно-гигиенических навыках.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>
                <a:latin typeface="Times New Roman" panose="02020603050405020304" pitchFamily="18" charset="0"/>
              </a:rPr>
              <a:t> Расширять представления о пользе здорового питания и витаминов.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>
                <a:latin typeface="Times New Roman" panose="02020603050405020304" pitchFamily="18" charset="0"/>
              </a:rPr>
              <a:t>Формировать положительное отношение к здоровому образу жизни.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>
                <a:latin typeface="Times New Roman" panose="02020603050405020304" pitchFamily="18" charset="0"/>
              </a:rPr>
              <a:t>Воспитывать умение бережного отношения к своему организму, оценивать себя и свое состояние.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>
                <a:latin typeface="Times New Roman" panose="02020603050405020304" pitchFamily="18" charset="0"/>
              </a:rPr>
              <a:t>Создать условия по формированию у дошкольников и их родителей ценностного отношения к своему здоровью.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>
                <a:latin typeface="Times New Roman" panose="02020603050405020304" pitchFamily="18" charset="0"/>
              </a:rPr>
              <a:t>Привлечение родителей к активному участию в жизни детского сада.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Итоговое мероприятие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Викторина «Я здоровье сберегу. Сам себе я помогу».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9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Этапы проекта: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10" y="205632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 Этап: Подготовительный</a:t>
            </a:r>
          </a:p>
          <a:p>
            <a:pPr marL="0" indent="0">
              <a:buNone/>
            </a:pPr>
            <a:r>
              <a:rPr lang="ru-RU" sz="3600" dirty="0" smtClean="0"/>
              <a:t>2 Этап: Основной</a:t>
            </a:r>
          </a:p>
          <a:p>
            <a:pPr marL="0" indent="0">
              <a:buNone/>
            </a:pPr>
            <a:r>
              <a:rPr lang="ru-RU" sz="3600" dirty="0" smtClean="0"/>
              <a:t>3 этап: Итоговый.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9618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Подготовительный этап: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3346" y="1429555"/>
            <a:ext cx="9521266" cy="448166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-предварительные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с детьми о своем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начальный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формулировка проблемы проекта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подбор по теме проекта: Иллюстраций,  к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ниг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идео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настольно-печатные книги, дидактические игры; аудиозаписи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0860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5610878" y="3659338"/>
            <a:ext cx="2202287" cy="15325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«Я здоровье берегу»</a:t>
            </a:r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6" idx="6"/>
          </p:cNvCxnSpPr>
          <p:nvPr/>
        </p:nvCxnSpPr>
        <p:spPr>
          <a:xfrm>
            <a:off x="7813165" y="4425631"/>
            <a:ext cx="1133341" cy="61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998840" y="5191922"/>
            <a:ext cx="2704563" cy="678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Социализация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838682" y="4353058"/>
            <a:ext cx="0" cy="38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7520470" y="3985475"/>
            <a:ext cx="186991" cy="2094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346215" y="5962318"/>
            <a:ext cx="2331076" cy="766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Познание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705341" y="44818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05341" y="4494727"/>
            <a:ext cx="12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4"/>
          </p:cNvCxnSpPr>
          <p:nvPr/>
        </p:nvCxnSpPr>
        <p:spPr>
          <a:xfrm flipH="1">
            <a:off x="6299078" y="5191923"/>
            <a:ext cx="412944" cy="998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682480" y="582468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320452" y="5941860"/>
            <a:ext cx="2015271" cy="766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Коммуникация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5666704" y="3985475"/>
            <a:ext cx="15776" cy="84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314696" y="4117751"/>
            <a:ext cx="1878677" cy="376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821187" y="5515591"/>
            <a:ext cx="3213825" cy="618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ЧХЛ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>
            <a:endCxn id="6" idx="2"/>
          </p:cNvCxnSpPr>
          <p:nvPr/>
        </p:nvCxnSpPr>
        <p:spPr>
          <a:xfrm flipV="1">
            <a:off x="3876541" y="4425631"/>
            <a:ext cx="1734337" cy="126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814829" y="3223739"/>
            <a:ext cx="2499866" cy="1023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</a:t>
            </a:r>
            <a:endParaRPr lang="ru-RU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012039" y="2861134"/>
            <a:ext cx="3091757" cy="726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970906" y="2657215"/>
            <a:ext cx="759539" cy="1182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7183072" y="2962051"/>
            <a:ext cx="1805836" cy="905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 flipV="1">
            <a:off x="8228116" y="2743865"/>
            <a:ext cx="79352" cy="1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endCxn id="72" idx="1"/>
          </p:cNvCxnSpPr>
          <p:nvPr/>
        </p:nvCxnSpPr>
        <p:spPr>
          <a:xfrm flipV="1">
            <a:off x="7250446" y="3867099"/>
            <a:ext cx="1551326" cy="99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743937" y="4341141"/>
            <a:ext cx="1773550" cy="279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653090" y="2105290"/>
            <a:ext cx="2512914" cy="748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Безопасность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729671" y="1911987"/>
            <a:ext cx="2614411" cy="949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Физическая культура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8519546" y="2148116"/>
            <a:ext cx="1754202" cy="1106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</a:t>
            </a:r>
            <a:r>
              <a:rPr lang="ru-RU" dirty="0" smtClean="0"/>
              <a:t>доровье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8801772" y="3466756"/>
            <a:ext cx="2670632" cy="800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Художественное</a:t>
            </a:r>
          </a:p>
          <a:p>
            <a:pPr algn="ctr"/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9517487" y="4391696"/>
            <a:ext cx="2002119" cy="671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84" name="Заголовок 83"/>
          <p:cNvSpPr>
            <a:spLocks noGrp="1"/>
          </p:cNvSpPr>
          <p:nvPr>
            <p:ph type="title" idx="4294967295"/>
          </p:nvPr>
        </p:nvSpPr>
        <p:spPr>
          <a:xfrm>
            <a:off x="2501900" y="623888"/>
            <a:ext cx="9690100" cy="1281112"/>
          </a:xfrm>
        </p:spPr>
        <p:txBody>
          <a:bodyPr/>
          <a:lstStyle/>
          <a:p>
            <a:pPr algn="ctr"/>
            <a:r>
              <a:rPr lang="ru-RU" b="1" dirty="0" smtClean="0"/>
              <a:t>Основной этап: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470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9255" y="978795"/>
            <a:ext cx="8718997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Социализация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Сюжетно-ролевые игры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Дидактические игры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НОД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«Это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!» (Цель: Дать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ребенку знание о себе, о своем теле, формировать любовь к жизни, чувство радости существования).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НОД «Моя одежда»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(зима, весна, лето, осень). Занятия проводятся по временам года.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(Цель: Учить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правильно одеваться, учитывая природные особенности).</a:t>
            </a:r>
          </a:p>
        </p:txBody>
      </p:sp>
    </p:spTree>
    <p:extLst>
      <p:ext uri="{BB962C8B-B14F-4D97-AF65-F5344CB8AC3E}">
        <p14:creationId xmlns:p14="http://schemas.microsoft.com/office/powerpoint/2010/main" val="3005982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7131" y="781352"/>
            <a:ext cx="8474299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Познание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Знакомство со строением организма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гигиены, - картинки;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Здоровое питание – книга; Дидактические игры;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Загадки по теме проекта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Разрешение проблемных ситуаций;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Экскурсии в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медицинский кабинет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кухню;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Плакат «Мое тело»;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Экспериментирование «Позвоночник», «Зачем нужен кальций костям», «Что есть в легких»; 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энциклопедиями.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М/Ф Смешарики- Азбука здоровья</a:t>
            </a:r>
          </a:p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НОД «Органы чувств (глаза, уши, нос). Общее понятие.» (Цель: Закреплять знания детей о своем теле. Рассказать детям, что на голове у человека много нужных и полезных органов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>
              <a:lnSpc>
                <a:spcPct val="115000"/>
              </a:lnSpc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НОД «Органы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слуха, вкуса, обоняния (уши, рот – язык, нос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)». (Цель: Познакомить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с тем, что такое нос, рот и для чего они нужны. Воспитывать бережное отношение к своему здоровью).</a:t>
            </a:r>
          </a:p>
          <a:p>
            <a:pPr lvl="0">
              <a:lnSpc>
                <a:spcPct val="115000"/>
              </a:lnSpc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НОД «Для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чего нужны зубы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?»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(Познакомить детей с тем, что такое зубы и для чего они нужны. Воспитывать бережное отношение к своему здоровью).</a:t>
            </a:r>
          </a:p>
          <a:p>
            <a:pPr lvl="0">
              <a:lnSpc>
                <a:spcPct val="115000"/>
              </a:lnSpc>
            </a:pP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88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6224" y="181691"/>
            <a:ext cx="8834907" cy="6693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Коммуникация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о себе, о своем теле, гигиене, питании, как быть здоровым, с использованием наглядного материала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Ситуативные разговоры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Заучивание стихотворений,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потешек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пальчиковая гимнастика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Пословицы и поговорки про здоровье и спорт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Изготовление с родителями книжек-малышек,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книги сказок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 помощнику воспитателя в наведении чистоты в группе,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Обрызгивание комнатных растений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Выращивание зеленого лука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1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1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8584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418</Words>
  <Application>Microsoft Office PowerPoint</Application>
  <PresentationFormat>Широкоэкранный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Тема проекта:  «Я здоровье сберегу»  (проблема – «Почему мы болеем?») </vt:lpstr>
      <vt:lpstr>Возраст детей: 4 – 5 лет (средняя группа) Тип проекта: информационно-практический Участники проекта: воспитатели,  дети, родители средней группы, музыкальный руководитель, медсестра. Продолжительность: долгосрочный.</vt:lpstr>
      <vt:lpstr>Цель: Знакомство со строением организма и элементарными приемами сохранения здоровья. Задачи:  Дать детям представление о себе: о своем теле, здоровье, безопасности.  Закрепить знания о необходимых культурно-гигиенических навыках.  Расширять представления о пользе здорового питания и витаминов. Формировать положительное отношение к здоровому образу жизни. Воспитывать умение бережного отношения к своему организму, оценивать себя и свое состояние. Создать условия по формированию у дошкольников и их родителей ценностного отношения к своему здоровью. Привлечение родителей к активному участию в жизни детского сада. Итоговое мероприятие: Викторина «Я здоровье сберегу. Сам себе я помогу». </vt:lpstr>
      <vt:lpstr>Этапы проекта:</vt:lpstr>
      <vt:lpstr>Подготовительный этап:</vt:lpstr>
      <vt:lpstr>Основной этап: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Итоговый этап:  Викторина «Я здоровье сберегу. Сам себе я помогу»  Цель: углублять и систематизировать представления детей о факторах, влияющих на состояние своего здоровья и окружающих. Задачи: формировать представление детей о здоровье и здоровом питании; закреплять знания о витаминах и продуктах питания, и их полезных свойствах; развивать мотивы самосохранения в отношении культуры гигиены; воспитывать привычку думать и заботиться о своем здоровье. </vt:lpstr>
      <vt:lpstr>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 «Я здоровье сберегу»  (проблема – «Почему мы болеем?»)</dc:title>
  <dc:creator>Данил</dc:creator>
  <cp:lastModifiedBy>Данил</cp:lastModifiedBy>
  <cp:revision>17</cp:revision>
  <dcterms:created xsi:type="dcterms:W3CDTF">2014-03-26T17:43:27Z</dcterms:created>
  <dcterms:modified xsi:type="dcterms:W3CDTF">2014-05-14T07:15:08Z</dcterms:modified>
</cp:coreProperties>
</file>