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6" autoAdjust="0"/>
    <p:restoredTop sz="94660"/>
  </p:normalViewPr>
  <p:slideViewPr>
    <p:cSldViewPr>
      <p:cViewPr varScale="1">
        <p:scale>
          <a:sx n="46" d="100"/>
          <a:sy n="46" d="100"/>
        </p:scale>
        <p:origin x="-2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ЛЕВ НИКОЛАЕВИЧ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ТОЛСТОЙ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844824"/>
            <a:ext cx="33337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314799"/>
          </a:xfrm>
        </p:spPr>
        <p:txBody>
          <a:bodyPr>
            <a:normAutofit fontScale="90000"/>
          </a:bodyPr>
          <a:lstStyle/>
          <a:p>
            <a:pPr algn="l"/>
            <a:r>
              <a:rPr lang="ru-RU" sz="8900" dirty="0" smtClean="0">
                <a:solidFill>
                  <a:srgbClr val="FFFF00"/>
                </a:solidFill>
              </a:rPr>
              <a:t>Биография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(1828 – 1910)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8712968" cy="5649491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b="1" dirty="0" smtClean="0"/>
              <a:t>Родился Лев Николаевич 28 августа (9 сентября н.с.) 1829 года, в усадьбе Ясная Поляна. Толстой был четвертым ребенком в большой дворянской семье. </a:t>
            </a:r>
            <a:endParaRPr lang="ru-RU" b="1" dirty="0" smtClean="0"/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Толстой принадлежал к роду князей </a:t>
            </a:r>
            <a:r>
              <a:rPr lang="ru-RU" b="1" dirty="0" smtClean="0"/>
              <a:t>Болконских.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По матери Толстой был родственником А. С. Пушкина</a:t>
            </a:r>
            <a:r>
              <a:rPr lang="ru-RU" b="1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В ясной Поляне он вырос и построил школу для крестьянских детей.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2">
                    <a:lumMod val="75000"/>
                  </a:schemeClr>
                </a:solidFill>
              </a:rPr>
              <a:t>Первая Азбука</a:t>
            </a:r>
            <a:endParaRPr lang="ru-RU" sz="7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324036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00808"/>
            <a:ext cx="309634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832648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Для этих детей писатель написал учебные книги «Азбука» и сам обучал их чтению и письму</a:t>
            </a:r>
            <a:r>
              <a:rPr lang="ru-RU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</a:p>
          <a:p>
            <a:r>
              <a:rPr lang="ru-RU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Лев Николаевич Толстой прожил долгую и интересную жизнь. Он написал много книг для взрослых и детей.</a:t>
            </a:r>
            <a:endParaRPr lang="ru-RU" sz="44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C00000"/>
                </a:solidFill>
              </a:rPr>
              <a:t>Рассказы</a:t>
            </a:r>
            <a:br>
              <a:rPr lang="ru-RU" sz="8000" dirty="0" smtClean="0">
                <a:solidFill>
                  <a:srgbClr val="C00000"/>
                </a:solidFill>
              </a:rPr>
            </a:br>
            <a:r>
              <a:rPr lang="ru-RU" sz="8000" dirty="0" smtClean="0">
                <a:solidFill>
                  <a:srgbClr val="C00000"/>
                </a:solidFill>
              </a:rPr>
              <a:t>о детях</a:t>
            </a: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852936"/>
            <a:ext cx="8229600" cy="34849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4800" dirty="0" smtClean="0"/>
              <a:t>Косточка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/>
              <a:t>Филиппок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/>
              <a:t>Девочка и грибы</a:t>
            </a:r>
          </a:p>
          <a:p>
            <a:pPr>
              <a:buFont typeface="Wingdings" pitchFamily="2" charset="2"/>
              <a:buChar char="v"/>
            </a:pPr>
            <a:r>
              <a:rPr lang="ru-RU" sz="4800" dirty="0" smtClean="0"/>
              <a:t>Котенок</a:t>
            </a:r>
            <a:endParaRPr lang="ru-RU" sz="4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1676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996952"/>
            <a:ext cx="216024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0"/>
            <a:ext cx="1800200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2276872"/>
            <a:ext cx="19716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СКАЗКИ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84983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8800" dirty="0" smtClean="0"/>
              <a:t>Три медведя</a:t>
            </a:r>
          </a:p>
          <a:p>
            <a:pPr>
              <a:buFont typeface="Wingdings" pitchFamily="2" charset="2"/>
              <a:buChar char="v"/>
            </a:pPr>
            <a:r>
              <a:rPr lang="ru-RU" sz="8800" dirty="0" smtClean="0"/>
              <a:t>Как мужик гусей делил</a:t>
            </a:r>
          </a:p>
          <a:p>
            <a:pPr>
              <a:buFont typeface="Wingdings" pitchFamily="2" charset="2"/>
              <a:buChar char="v"/>
            </a:pPr>
            <a:r>
              <a:rPr lang="ru-RU" sz="8800" dirty="0" smtClean="0"/>
              <a:t>Царь и рубашка</a:t>
            </a:r>
          </a:p>
          <a:p>
            <a:pPr>
              <a:buFont typeface="Wingdings" pitchFamily="2" charset="2"/>
              <a:buChar char="v"/>
            </a:pPr>
            <a:r>
              <a:rPr lang="ru-RU" sz="8800" dirty="0" err="1" smtClean="0"/>
              <a:t>Липунюшка</a:t>
            </a:r>
            <a:endParaRPr lang="ru-RU" sz="8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276850"/>
            <a:ext cx="28956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429000"/>
            <a:ext cx="19442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149080"/>
            <a:ext cx="1987674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0"/>
            <a:ext cx="1944216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Истории, были, описания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4400" b="1" dirty="0" smtClean="0">
                <a:solidFill>
                  <a:srgbClr val="FFFF00"/>
                </a:solidFill>
              </a:rPr>
              <a:t>Как гуси Рим спасли</a:t>
            </a:r>
          </a:p>
          <a:p>
            <a:pPr>
              <a:buFont typeface="Wingdings" pitchFamily="2" charset="2"/>
              <a:buChar char="v"/>
            </a:pPr>
            <a:r>
              <a:rPr lang="ru-RU" sz="4400" b="1" dirty="0" smtClean="0">
                <a:solidFill>
                  <a:srgbClr val="FFFF00"/>
                </a:solidFill>
              </a:rPr>
              <a:t>Китайская царица </a:t>
            </a:r>
            <a:r>
              <a:rPr lang="ru-RU" sz="4400" b="1" dirty="0" err="1" smtClean="0">
                <a:solidFill>
                  <a:srgbClr val="FFFF00"/>
                </a:solidFill>
              </a:rPr>
              <a:t>Силинчи</a:t>
            </a:r>
            <a:endParaRPr lang="ru-RU" sz="4400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4400" b="1" dirty="0" smtClean="0">
                <a:solidFill>
                  <a:srgbClr val="FFFF00"/>
                </a:solidFill>
              </a:rPr>
              <a:t>Петр первый и мужик</a:t>
            </a:r>
          </a:p>
          <a:p>
            <a:pPr>
              <a:buFont typeface="Wingdings" pitchFamily="2" charset="2"/>
              <a:buChar char="v"/>
            </a:pPr>
            <a:r>
              <a:rPr lang="ru-RU" sz="4400" b="1" dirty="0" smtClean="0">
                <a:solidFill>
                  <a:srgbClr val="FFFF00"/>
                </a:solidFill>
              </a:rPr>
              <a:t>Эскимосы</a:t>
            </a:r>
          </a:p>
          <a:p>
            <a:pPr>
              <a:buFont typeface="Wingdings" pitchFamily="2" charset="2"/>
              <a:buChar char="v"/>
            </a:pPr>
            <a:r>
              <a:rPr lang="ru-RU" sz="4400" b="1" dirty="0" smtClean="0">
                <a:solidFill>
                  <a:srgbClr val="FFFF00"/>
                </a:solidFill>
              </a:rPr>
              <a:t>Рассказ аэронавта</a:t>
            </a:r>
          </a:p>
          <a:p>
            <a:pPr>
              <a:buFont typeface="Wingdings" pitchFamily="2" charset="2"/>
              <a:buChar char="v"/>
            </a:pPr>
            <a:r>
              <a:rPr lang="ru-RU" sz="4400" b="1" dirty="0" smtClean="0">
                <a:solidFill>
                  <a:srgbClr val="FFFF00"/>
                </a:solidFill>
              </a:rPr>
              <a:t>Индеец и англичанин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</a:rPr>
              <a:t>Рассказы о животных</a:t>
            </a: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FF99CC"/>
                </a:solidFill>
              </a:rPr>
              <a:t>Лев и собачка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FF99CC"/>
                </a:solidFill>
              </a:rPr>
              <a:t>Орел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FF99CC"/>
                </a:solidFill>
              </a:rPr>
              <a:t>Пожарные собаки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err="1" smtClean="0">
                <a:solidFill>
                  <a:srgbClr val="FF99CC"/>
                </a:solidFill>
              </a:rPr>
              <a:t>Булька</a:t>
            </a:r>
            <a:endParaRPr lang="ru-RU" sz="2800" b="1" dirty="0" smtClean="0">
              <a:solidFill>
                <a:srgbClr val="FF99CC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FF99CC"/>
                </a:solidFill>
              </a:rPr>
              <a:t>Умная галка</a:t>
            </a:r>
            <a:endParaRPr lang="ru-RU" sz="2800" b="1" dirty="0">
              <a:solidFill>
                <a:srgbClr val="FF99CC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524375"/>
            <a:ext cx="19621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371975"/>
            <a:ext cx="18383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1556792"/>
            <a:ext cx="1676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756084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151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Биография         (1828 – 1910)   </vt:lpstr>
      <vt:lpstr>Слайд 2</vt:lpstr>
      <vt:lpstr>Первая Азбука</vt:lpstr>
      <vt:lpstr>Слайд 4</vt:lpstr>
      <vt:lpstr>Рассказы о детях</vt:lpstr>
      <vt:lpstr>СКАЗКИ</vt:lpstr>
      <vt:lpstr>Истории, были, описания</vt:lpstr>
      <vt:lpstr>Рассказы о животных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Биография  (1828 – 1910)   </dc:title>
  <dc:creator>Любовь</dc:creator>
  <cp:lastModifiedBy>Козлова Любовь Владимировна</cp:lastModifiedBy>
  <cp:revision>7</cp:revision>
  <dcterms:created xsi:type="dcterms:W3CDTF">2013-12-14T13:51:57Z</dcterms:created>
  <dcterms:modified xsi:type="dcterms:W3CDTF">2013-12-14T14:54:21Z</dcterms:modified>
</cp:coreProperties>
</file>