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7" r:id="rId3"/>
    <p:sldId id="266" r:id="rId4"/>
    <p:sldId id="259" r:id="rId5"/>
    <p:sldId id="260" r:id="rId6"/>
    <p:sldId id="267" r:id="rId7"/>
    <p:sldId id="264" r:id="rId8"/>
    <p:sldId id="265" r:id="rId9"/>
    <p:sldId id="263" r:id="rId10"/>
    <p:sldId id="291" r:id="rId11"/>
    <p:sldId id="292" r:id="rId12"/>
    <p:sldId id="269" r:id="rId13"/>
    <p:sldId id="289" r:id="rId14"/>
    <p:sldId id="273" r:id="rId15"/>
    <p:sldId id="274" r:id="rId16"/>
    <p:sldId id="275" r:id="rId17"/>
    <p:sldId id="276" r:id="rId18"/>
    <p:sldId id="290" r:id="rId19"/>
    <p:sldId id="285" r:id="rId20"/>
    <p:sldId id="282" r:id="rId21"/>
    <p:sldId id="270" r:id="rId22"/>
    <p:sldId id="294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dirty="0">
                <a:solidFill>
                  <a:schemeClr val="accent2">
                    <a:lumMod val="50000"/>
                  </a:schemeClr>
                </a:solidFill>
              </a:rPr>
              <a:t>Дети России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России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практически здоровы</c:v>
                </c:pt>
                <c:pt idx="1">
                  <c:v>имеют те или иные отклонения в состоянии здоровья</c:v>
                </c:pt>
                <c:pt idx="2">
                  <c:v>хронически больны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0.51</c:v>
                </c:pt>
                <c:pt idx="2">
                  <c:v>0.3500000000000002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44648990891042"/>
          <c:y val="6.0124261811023712E-2"/>
          <c:w val="0.32738673366189602"/>
          <c:h val="0.9018762303149606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&#1042;%20&#1088;&#1077;&#1078;&#1080;&#1084;&#1085;&#1099;&#1093;%20&#1084;&#1086;&#1084;&#1077;&#1085;&#1090;&#1072;&#1093;.docx" TargetMode="External"/><Relationship Id="rId2" Type="http://schemas.openxmlformats.org/officeDocument/2006/relationships/hyperlink" Target="&#1042;%20&#1089;&#1086;&#1074;&#1084;&#1077;&#1089;&#1090;&#1085;&#1086;&#1081;%20&#1076;&#1077;&#1103;&#1090;&#1077;&#1083;&#1100;&#1085;&#1086;&#1089;&#1090;&#1080;%20&#1089;%20&#1089;&#1077;&#1084;&#1100;&#1077;&#1081;.docx" TargetMode="External"/><Relationship Id="rId1" Type="http://schemas.openxmlformats.org/officeDocument/2006/relationships/hyperlink" Target="&#1042;%20&#1089;&#1086;&#1074;&#1084;&#1077;&#1089;&#1090;&#1085;&#1086;&#1081;%20&#1076;&#1077;&#1103;&#1090;&#1077;&#1083;&#1100;&#1085;&#1086;&#1089;&#1090;&#1080;%20&#1089;%20&#1087;&#1077;&#1076;&#1072;&#1075;&#1086;&#1075;&#1086;&#1084;.docx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&#1042;%20&#1088;&#1077;&#1078;&#1080;&#1084;&#1085;&#1099;&#1093;%20&#1084;&#1086;&#1084;&#1077;&#1085;&#1090;&#1072;&#1093;.docx" TargetMode="External"/><Relationship Id="rId2" Type="http://schemas.openxmlformats.org/officeDocument/2006/relationships/hyperlink" Target="&#1042;%20&#1089;&#1086;&#1074;&#1084;&#1077;&#1089;&#1090;&#1085;&#1086;&#1081;%20&#1076;&#1077;&#1103;&#1090;&#1077;&#1083;&#1100;&#1085;&#1086;&#1089;&#1090;&#1080;%20&#1089;%20&#1089;&#1077;&#1084;&#1100;&#1077;&#1081;.docx" TargetMode="External"/><Relationship Id="rId1" Type="http://schemas.openxmlformats.org/officeDocument/2006/relationships/hyperlink" Target="&#1042;%20&#1089;&#1086;&#1074;&#1084;&#1077;&#1089;&#1090;&#1085;&#1086;&#1081;%20&#1076;&#1077;&#1103;&#1090;&#1077;&#1083;&#1100;&#1085;&#1086;&#1089;&#1090;&#1080;%20&#1089;%20&#1087;&#1077;&#1076;&#1072;&#1075;&#1086;&#1075;&#1086;&#1084;.docx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002C7-F68E-4784-BCF3-ABFBC66E0920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</dgm:pt>
    <dgm:pt modelId="{D6721BD7-EF58-4149-AED7-13D6B9AF332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принцип комплекс</a:t>
          </a:r>
        </a:p>
        <a:p>
          <a:pPr>
            <a:spcAft>
              <a:spcPts val="0"/>
            </a:spcAft>
          </a:pPr>
          <a:r>
            <a:rPr lang="ru-RU" sz="1600" b="1" dirty="0" err="1" smtClean="0">
              <a:solidFill>
                <a:schemeClr val="accent2">
                  <a:lumMod val="50000"/>
                </a:schemeClr>
              </a:solidFill>
            </a:rPr>
            <a:t>ности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 и </a:t>
          </a:r>
          <a:r>
            <a:rPr lang="ru-RU" sz="1600" b="1" dirty="0" err="1" smtClean="0">
              <a:solidFill>
                <a:schemeClr val="accent2">
                  <a:lumMod val="50000"/>
                </a:schemeClr>
              </a:solidFill>
            </a:rPr>
            <a:t>интегратив</a:t>
          </a:r>
          <a:endParaRPr lang="ru-RU" sz="1600" b="1" dirty="0" smtClean="0">
            <a:solidFill>
              <a:schemeClr val="accent2">
                <a:lumMod val="50000"/>
              </a:schemeClr>
            </a:solidFill>
          </a:endParaRPr>
        </a:p>
        <a:p>
          <a:pPr>
            <a:spcAft>
              <a:spcPts val="0"/>
            </a:spcAft>
          </a:pPr>
          <a:r>
            <a:rPr lang="ru-RU" sz="1600" b="1" dirty="0" err="1" smtClean="0">
              <a:solidFill>
                <a:schemeClr val="accent2">
                  <a:lumMod val="50000"/>
                </a:schemeClr>
              </a:solidFill>
            </a:rPr>
            <a:t>ности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81CFFBEF-D02D-48F9-B9B9-3FA90B4926DB}" type="parTrans" cxnId="{5D646669-0312-4B59-888E-DDD0DBD276F2}">
      <dgm:prSet/>
      <dgm:spPr/>
      <dgm:t>
        <a:bodyPr/>
        <a:lstStyle/>
        <a:p>
          <a:endParaRPr lang="ru-RU"/>
        </a:p>
      </dgm:t>
    </dgm:pt>
    <dgm:pt modelId="{CD7DC475-6A11-465F-BDD2-40572C711981}" type="sibTrans" cxnId="{5D646669-0312-4B59-888E-DDD0DBD276F2}">
      <dgm:prSet/>
      <dgm:spPr/>
      <dgm:t>
        <a:bodyPr/>
        <a:lstStyle/>
        <a:p>
          <a:endParaRPr lang="ru-RU"/>
        </a:p>
      </dgm:t>
    </dgm:pt>
    <dgm:pt modelId="{99F38575-3F19-4082-ACF4-C864FF377D5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Принцип гарантий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B84BB091-D5C2-4E0F-95F7-0940A3D88ABD}" type="parTrans" cxnId="{D51A5211-A318-4797-A0B2-D7B83197C8F7}">
      <dgm:prSet/>
      <dgm:spPr/>
      <dgm:t>
        <a:bodyPr/>
        <a:lstStyle/>
        <a:p>
          <a:endParaRPr lang="ru-RU"/>
        </a:p>
      </dgm:t>
    </dgm:pt>
    <dgm:pt modelId="{271FFFA8-952D-4D21-9715-A4449727BD46}" type="sibTrans" cxnId="{D51A5211-A318-4797-A0B2-D7B83197C8F7}">
      <dgm:prSet/>
      <dgm:spPr/>
      <dgm:t>
        <a:bodyPr/>
        <a:lstStyle/>
        <a:p>
          <a:endParaRPr lang="ru-RU"/>
        </a:p>
      </dgm:t>
    </dgm:pt>
    <dgm:pt modelId="{A01DC9D7-A99E-4F60-98EF-D691D0190B3E}">
      <dgm:prSet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принцип научности 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308726E9-895E-4C35-A291-A576FF4E5F41}" type="parTrans" cxnId="{093CCF64-6F60-4870-94C9-D8ECCA24966E}">
      <dgm:prSet/>
      <dgm:spPr/>
      <dgm:t>
        <a:bodyPr/>
        <a:lstStyle/>
        <a:p>
          <a:endParaRPr lang="ru-RU"/>
        </a:p>
      </dgm:t>
    </dgm:pt>
    <dgm:pt modelId="{374F7411-738A-4A54-A1C9-8FACC56673BE}" type="sibTrans" cxnId="{093CCF64-6F60-4870-94C9-D8ECCA24966E}">
      <dgm:prSet/>
      <dgm:spPr/>
      <dgm:t>
        <a:bodyPr/>
        <a:lstStyle/>
        <a:p>
          <a:endParaRPr lang="ru-RU"/>
        </a:p>
      </dgm:t>
    </dgm:pt>
    <dgm:pt modelId="{5F15D11D-061A-47FF-82AC-3968353A251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принцип участия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A2C19816-5D97-462A-ACDA-1FC830204E87}" type="parTrans" cxnId="{3B494B42-7909-4E06-8448-3A09E3154515}">
      <dgm:prSet/>
      <dgm:spPr/>
      <dgm:t>
        <a:bodyPr/>
        <a:lstStyle/>
        <a:p>
          <a:endParaRPr lang="ru-RU"/>
        </a:p>
      </dgm:t>
    </dgm:pt>
    <dgm:pt modelId="{B57CF38A-4380-431F-A19B-CACA6158F66F}" type="sibTrans" cxnId="{3B494B42-7909-4E06-8448-3A09E3154515}">
      <dgm:prSet/>
      <dgm:spPr/>
      <dgm:t>
        <a:bodyPr/>
        <a:lstStyle/>
        <a:p>
          <a:endParaRPr lang="ru-RU"/>
        </a:p>
      </dgm:t>
    </dgm:pt>
    <dgm:pt modelId="{189ECD7F-B9D5-4CFB-BC79-EC58EBF99701}">
      <dgm:prSet custT="1"/>
      <dgm:spPr/>
      <dgm:t>
        <a:bodyPr/>
        <a:lstStyle/>
        <a:p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Принцип аксиологического подхода </a:t>
          </a:r>
        </a:p>
      </dgm:t>
    </dgm:pt>
    <dgm:pt modelId="{2CE64883-A8AE-4606-9E92-2FC1FF97AC32}" type="parTrans" cxnId="{1F548B48-F58B-43E0-8B15-339C8E6829DF}">
      <dgm:prSet/>
      <dgm:spPr/>
      <dgm:t>
        <a:bodyPr/>
        <a:lstStyle/>
        <a:p>
          <a:endParaRPr lang="ru-RU"/>
        </a:p>
      </dgm:t>
    </dgm:pt>
    <dgm:pt modelId="{2439E915-6EB8-4386-B81E-1D8707425736}" type="sibTrans" cxnId="{1F548B48-F58B-43E0-8B15-339C8E6829DF}">
      <dgm:prSet/>
      <dgm:spPr/>
      <dgm:t>
        <a:bodyPr/>
        <a:lstStyle/>
        <a:p>
          <a:endParaRPr lang="ru-RU"/>
        </a:p>
      </dgm:t>
    </dgm:pt>
    <dgm:pt modelId="{A1E22CC1-61B8-4C21-855F-E6091A366AED}" type="pres">
      <dgm:prSet presAssocID="{33B002C7-F68E-4784-BCF3-ABFBC66E0920}" presName="compositeShape" presStyleCnt="0">
        <dgm:presLayoutVars>
          <dgm:chMax val="7"/>
          <dgm:dir/>
          <dgm:resizeHandles val="exact"/>
        </dgm:presLayoutVars>
      </dgm:prSet>
      <dgm:spPr/>
    </dgm:pt>
    <dgm:pt modelId="{5CF691F6-9851-428E-8929-FDBF38B98904}" type="pres">
      <dgm:prSet presAssocID="{33B002C7-F68E-4784-BCF3-ABFBC66E0920}" presName="wedge1" presStyleLbl="node1" presStyleIdx="0" presStyleCnt="5"/>
      <dgm:spPr/>
      <dgm:t>
        <a:bodyPr/>
        <a:lstStyle/>
        <a:p>
          <a:endParaRPr lang="ru-RU"/>
        </a:p>
      </dgm:t>
    </dgm:pt>
    <dgm:pt modelId="{CD543EDB-2646-4554-B534-D85822F4A100}" type="pres">
      <dgm:prSet presAssocID="{33B002C7-F68E-4784-BCF3-ABFBC66E0920}" presName="dummy1a" presStyleCnt="0"/>
      <dgm:spPr/>
    </dgm:pt>
    <dgm:pt modelId="{00E8F73B-7875-43B7-BE1C-63A0E7530B42}" type="pres">
      <dgm:prSet presAssocID="{33B002C7-F68E-4784-BCF3-ABFBC66E0920}" presName="dummy1b" presStyleCnt="0"/>
      <dgm:spPr/>
    </dgm:pt>
    <dgm:pt modelId="{C522F92A-3B2D-4153-A396-18D808C14235}" type="pres">
      <dgm:prSet presAssocID="{33B002C7-F68E-4784-BCF3-ABFBC66E092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58152-CC9F-44B3-B6D0-95121CD598AC}" type="pres">
      <dgm:prSet presAssocID="{33B002C7-F68E-4784-BCF3-ABFBC66E0920}" presName="wedge2" presStyleLbl="node1" presStyleIdx="1" presStyleCnt="5"/>
      <dgm:spPr/>
      <dgm:t>
        <a:bodyPr/>
        <a:lstStyle/>
        <a:p>
          <a:endParaRPr lang="ru-RU"/>
        </a:p>
      </dgm:t>
    </dgm:pt>
    <dgm:pt modelId="{CAD6E877-89A5-486A-8D88-40C2098D086B}" type="pres">
      <dgm:prSet presAssocID="{33B002C7-F68E-4784-BCF3-ABFBC66E0920}" presName="dummy2a" presStyleCnt="0"/>
      <dgm:spPr/>
    </dgm:pt>
    <dgm:pt modelId="{52117D9D-3BC1-4B68-AC34-B680591A68B6}" type="pres">
      <dgm:prSet presAssocID="{33B002C7-F68E-4784-BCF3-ABFBC66E0920}" presName="dummy2b" presStyleCnt="0"/>
      <dgm:spPr/>
    </dgm:pt>
    <dgm:pt modelId="{F9EC23F8-3F7F-42C7-AE99-DD6192BDAC2D}" type="pres">
      <dgm:prSet presAssocID="{33B002C7-F68E-4784-BCF3-ABFBC66E092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6A239-8830-4A2F-8423-B99E2C53A4B9}" type="pres">
      <dgm:prSet presAssocID="{33B002C7-F68E-4784-BCF3-ABFBC66E0920}" presName="wedge3" presStyleLbl="node1" presStyleIdx="2" presStyleCnt="5"/>
      <dgm:spPr/>
      <dgm:t>
        <a:bodyPr/>
        <a:lstStyle/>
        <a:p>
          <a:endParaRPr lang="ru-RU"/>
        </a:p>
      </dgm:t>
    </dgm:pt>
    <dgm:pt modelId="{9CB68EED-680C-4012-AB66-54F8C7E7137D}" type="pres">
      <dgm:prSet presAssocID="{33B002C7-F68E-4784-BCF3-ABFBC66E0920}" presName="dummy3a" presStyleCnt="0"/>
      <dgm:spPr/>
    </dgm:pt>
    <dgm:pt modelId="{832E080B-D4FF-4133-B3AF-14D6538D8652}" type="pres">
      <dgm:prSet presAssocID="{33B002C7-F68E-4784-BCF3-ABFBC66E0920}" presName="dummy3b" presStyleCnt="0"/>
      <dgm:spPr/>
    </dgm:pt>
    <dgm:pt modelId="{3EE55E8E-E76D-46D3-BAFD-435ABEEC5876}" type="pres">
      <dgm:prSet presAssocID="{33B002C7-F68E-4784-BCF3-ABFBC66E092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A0280-A9D6-43A8-9D3E-5517F705CB63}" type="pres">
      <dgm:prSet presAssocID="{33B002C7-F68E-4784-BCF3-ABFBC66E0920}" presName="wedge4" presStyleLbl="node1" presStyleIdx="3" presStyleCnt="5"/>
      <dgm:spPr/>
      <dgm:t>
        <a:bodyPr/>
        <a:lstStyle/>
        <a:p>
          <a:endParaRPr lang="ru-RU"/>
        </a:p>
      </dgm:t>
    </dgm:pt>
    <dgm:pt modelId="{3AB74384-4C52-4942-BA85-17D77D8A7AB8}" type="pres">
      <dgm:prSet presAssocID="{33B002C7-F68E-4784-BCF3-ABFBC66E0920}" presName="dummy4a" presStyleCnt="0"/>
      <dgm:spPr/>
    </dgm:pt>
    <dgm:pt modelId="{0095B25B-8339-4753-A34C-C1EC6D13FF40}" type="pres">
      <dgm:prSet presAssocID="{33B002C7-F68E-4784-BCF3-ABFBC66E0920}" presName="dummy4b" presStyleCnt="0"/>
      <dgm:spPr/>
    </dgm:pt>
    <dgm:pt modelId="{C2710253-18ED-491C-9054-77F92B5B5E8E}" type="pres">
      <dgm:prSet presAssocID="{33B002C7-F68E-4784-BCF3-ABFBC66E092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7D38D-3A0B-42E0-8E49-219336A2C767}" type="pres">
      <dgm:prSet presAssocID="{33B002C7-F68E-4784-BCF3-ABFBC66E0920}" presName="wedge5" presStyleLbl="node1" presStyleIdx="4" presStyleCnt="5" custLinFactNeighborX="432" custLinFactNeighborY="-1195"/>
      <dgm:spPr/>
      <dgm:t>
        <a:bodyPr/>
        <a:lstStyle/>
        <a:p>
          <a:endParaRPr lang="ru-RU"/>
        </a:p>
      </dgm:t>
    </dgm:pt>
    <dgm:pt modelId="{DE903AD9-C1AC-4AE5-9FD7-F31899A5BAEE}" type="pres">
      <dgm:prSet presAssocID="{33B002C7-F68E-4784-BCF3-ABFBC66E0920}" presName="dummy5a" presStyleCnt="0"/>
      <dgm:spPr/>
    </dgm:pt>
    <dgm:pt modelId="{FD13A7FF-446B-4022-9B23-96A8FE9772ED}" type="pres">
      <dgm:prSet presAssocID="{33B002C7-F68E-4784-BCF3-ABFBC66E0920}" presName="dummy5b" presStyleCnt="0"/>
      <dgm:spPr/>
    </dgm:pt>
    <dgm:pt modelId="{64DD0A3E-29EA-4F39-92AF-A5EE6A4A357A}" type="pres">
      <dgm:prSet presAssocID="{33B002C7-F68E-4784-BCF3-ABFBC66E092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C201C-41AC-4D71-BCC2-4E355005251F}" type="pres">
      <dgm:prSet presAssocID="{374F7411-738A-4A54-A1C9-8FACC56673BE}" presName="arrowWedge1" presStyleLbl="fgSibTrans2D1" presStyleIdx="0" presStyleCnt="5"/>
      <dgm:spPr/>
    </dgm:pt>
    <dgm:pt modelId="{0B2879A1-C9C6-46EA-808C-6F991F348333}" type="pres">
      <dgm:prSet presAssocID="{B57CF38A-4380-431F-A19B-CACA6158F66F}" presName="arrowWedge2" presStyleLbl="fgSibTrans2D1" presStyleIdx="1" presStyleCnt="5"/>
      <dgm:spPr/>
    </dgm:pt>
    <dgm:pt modelId="{B52A4E57-09F9-4204-A05A-050799CB0765}" type="pres">
      <dgm:prSet presAssocID="{CD7DC475-6A11-465F-BDD2-40572C711981}" presName="arrowWedge3" presStyleLbl="fgSibTrans2D1" presStyleIdx="2" presStyleCnt="5"/>
      <dgm:spPr/>
    </dgm:pt>
    <dgm:pt modelId="{5E094F1F-0399-4D0A-B1D0-F459632C01ED}" type="pres">
      <dgm:prSet presAssocID="{271FFFA8-952D-4D21-9715-A4449727BD46}" presName="arrowWedge4" presStyleLbl="fgSibTrans2D1" presStyleIdx="3" presStyleCnt="5"/>
      <dgm:spPr/>
    </dgm:pt>
    <dgm:pt modelId="{AE77A405-9CA8-4C46-AD62-F53BE527ABC9}" type="pres">
      <dgm:prSet presAssocID="{2439E915-6EB8-4386-B81E-1D8707425736}" presName="arrowWedge5" presStyleLbl="fgSibTrans2D1" presStyleIdx="4" presStyleCnt="5"/>
      <dgm:spPr/>
    </dgm:pt>
  </dgm:ptLst>
  <dgm:cxnLst>
    <dgm:cxn modelId="{9E45A8A3-F873-44F0-9F10-5509581AE930}" type="presOf" srcId="{33B002C7-F68E-4784-BCF3-ABFBC66E0920}" destId="{A1E22CC1-61B8-4C21-855F-E6091A366AED}" srcOrd="0" destOrd="0" presId="urn:microsoft.com/office/officeart/2005/8/layout/cycle8"/>
    <dgm:cxn modelId="{A4BB98B4-01AB-4F06-A8EB-9CF31EEE2A02}" type="presOf" srcId="{D6721BD7-EF58-4149-AED7-13D6B9AF3320}" destId="{3EE55E8E-E76D-46D3-BAFD-435ABEEC5876}" srcOrd="1" destOrd="0" presId="urn:microsoft.com/office/officeart/2005/8/layout/cycle8"/>
    <dgm:cxn modelId="{3D122ED3-43C4-437B-9D60-CDBE94847728}" type="presOf" srcId="{D6721BD7-EF58-4149-AED7-13D6B9AF3320}" destId="{6406A239-8830-4A2F-8423-B99E2C53A4B9}" srcOrd="0" destOrd="0" presId="urn:microsoft.com/office/officeart/2005/8/layout/cycle8"/>
    <dgm:cxn modelId="{C59681FA-2FF5-4DF6-91DB-EDC287AA5ED8}" type="presOf" srcId="{5F15D11D-061A-47FF-82AC-3968353A251F}" destId="{D0B58152-CC9F-44B3-B6D0-95121CD598AC}" srcOrd="0" destOrd="0" presId="urn:microsoft.com/office/officeart/2005/8/layout/cycle8"/>
    <dgm:cxn modelId="{2B3FA1A1-5BBC-4AD3-8269-834135646E89}" type="presOf" srcId="{189ECD7F-B9D5-4CFB-BC79-EC58EBF99701}" destId="{D767D38D-3A0B-42E0-8E49-219336A2C767}" srcOrd="0" destOrd="0" presId="urn:microsoft.com/office/officeart/2005/8/layout/cycle8"/>
    <dgm:cxn modelId="{3DE64817-90BF-4DCD-B2DC-9E4206B942E6}" type="presOf" srcId="{A01DC9D7-A99E-4F60-98EF-D691D0190B3E}" destId="{5CF691F6-9851-428E-8929-FDBF38B98904}" srcOrd="0" destOrd="0" presId="urn:microsoft.com/office/officeart/2005/8/layout/cycle8"/>
    <dgm:cxn modelId="{1F548B48-F58B-43E0-8B15-339C8E6829DF}" srcId="{33B002C7-F68E-4784-BCF3-ABFBC66E0920}" destId="{189ECD7F-B9D5-4CFB-BC79-EC58EBF99701}" srcOrd="4" destOrd="0" parTransId="{2CE64883-A8AE-4606-9E92-2FC1FF97AC32}" sibTransId="{2439E915-6EB8-4386-B81E-1D8707425736}"/>
    <dgm:cxn modelId="{FDC11BF4-8E6F-4E10-8509-21665B002213}" type="presOf" srcId="{99F38575-3F19-4082-ACF4-C864FF377D5A}" destId="{C2710253-18ED-491C-9054-77F92B5B5E8E}" srcOrd="1" destOrd="0" presId="urn:microsoft.com/office/officeart/2005/8/layout/cycle8"/>
    <dgm:cxn modelId="{D51A5211-A318-4797-A0B2-D7B83197C8F7}" srcId="{33B002C7-F68E-4784-BCF3-ABFBC66E0920}" destId="{99F38575-3F19-4082-ACF4-C864FF377D5A}" srcOrd="3" destOrd="0" parTransId="{B84BB091-D5C2-4E0F-95F7-0940A3D88ABD}" sibTransId="{271FFFA8-952D-4D21-9715-A4449727BD46}"/>
    <dgm:cxn modelId="{4B8F155A-3378-437B-A7D5-3A07260629FE}" type="presOf" srcId="{189ECD7F-B9D5-4CFB-BC79-EC58EBF99701}" destId="{64DD0A3E-29EA-4F39-92AF-A5EE6A4A357A}" srcOrd="1" destOrd="0" presId="urn:microsoft.com/office/officeart/2005/8/layout/cycle8"/>
    <dgm:cxn modelId="{093CCF64-6F60-4870-94C9-D8ECCA24966E}" srcId="{33B002C7-F68E-4784-BCF3-ABFBC66E0920}" destId="{A01DC9D7-A99E-4F60-98EF-D691D0190B3E}" srcOrd="0" destOrd="0" parTransId="{308726E9-895E-4C35-A291-A576FF4E5F41}" sibTransId="{374F7411-738A-4A54-A1C9-8FACC56673BE}"/>
    <dgm:cxn modelId="{E7A825C9-14AC-41BD-B7FD-98CE79F44838}" type="presOf" srcId="{99F38575-3F19-4082-ACF4-C864FF377D5A}" destId="{569A0280-A9D6-43A8-9D3E-5517F705CB63}" srcOrd="0" destOrd="0" presId="urn:microsoft.com/office/officeart/2005/8/layout/cycle8"/>
    <dgm:cxn modelId="{E74B981D-1F90-4297-9611-69AB1A7CCE03}" type="presOf" srcId="{A01DC9D7-A99E-4F60-98EF-D691D0190B3E}" destId="{C522F92A-3B2D-4153-A396-18D808C14235}" srcOrd="1" destOrd="0" presId="urn:microsoft.com/office/officeart/2005/8/layout/cycle8"/>
    <dgm:cxn modelId="{5D646669-0312-4B59-888E-DDD0DBD276F2}" srcId="{33B002C7-F68E-4784-BCF3-ABFBC66E0920}" destId="{D6721BD7-EF58-4149-AED7-13D6B9AF3320}" srcOrd="2" destOrd="0" parTransId="{81CFFBEF-D02D-48F9-B9B9-3FA90B4926DB}" sibTransId="{CD7DC475-6A11-465F-BDD2-40572C711981}"/>
    <dgm:cxn modelId="{AA1C79E7-9D46-4965-B646-B0F283AA077E}" type="presOf" srcId="{5F15D11D-061A-47FF-82AC-3968353A251F}" destId="{F9EC23F8-3F7F-42C7-AE99-DD6192BDAC2D}" srcOrd="1" destOrd="0" presId="urn:microsoft.com/office/officeart/2005/8/layout/cycle8"/>
    <dgm:cxn modelId="{3B494B42-7909-4E06-8448-3A09E3154515}" srcId="{33B002C7-F68E-4784-BCF3-ABFBC66E0920}" destId="{5F15D11D-061A-47FF-82AC-3968353A251F}" srcOrd="1" destOrd="0" parTransId="{A2C19816-5D97-462A-ACDA-1FC830204E87}" sibTransId="{B57CF38A-4380-431F-A19B-CACA6158F66F}"/>
    <dgm:cxn modelId="{6B8CBCF4-3EB2-4013-9B4D-2E24643AD7BA}" type="presParOf" srcId="{A1E22CC1-61B8-4C21-855F-E6091A366AED}" destId="{5CF691F6-9851-428E-8929-FDBF38B98904}" srcOrd="0" destOrd="0" presId="urn:microsoft.com/office/officeart/2005/8/layout/cycle8"/>
    <dgm:cxn modelId="{FF1F3D4A-F16E-430D-877D-4F20C39A65DE}" type="presParOf" srcId="{A1E22CC1-61B8-4C21-855F-E6091A366AED}" destId="{CD543EDB-2646-4554-B534-D85822F4A100}" srcOrd="1" destOrd="0" presId="urn:microsoft.com/office/officeart/2005/8/layout/cycle8"/>
    <dgm:cxn modelId="{60E614AF-0E2F-4A7B-A23B-6B1A2EA09E81}" type="presParOf" srcId="{A1E22CC1-61B8-4C21-855F-E6091A366AED}" destId="{00E8F73B-7875-43B7-BE1C-63A0E7530B42}" srcOrd="2" destOrd="0" presId="urn:microsoft.com/office/officeart/2005/8/layout/cycle8"/>
    <dgm:cxn modelId="{69E92413-E7DD-47E6-88DC-4C1860035557}" type="presParOf" srcId="{A1E22CC1-61B8-4C21-855F-E6091A366AED}" destId="{C522F92A-3B2D-4153-A396-18D808C14235}" srcOrd="3" destOrd="0" presId="urn:microsoft.com/office/officeart/2005/8/layout/cycle8"/>
    <dgm:cxn modelId="{13376F2C-A7A2-484C-8230-2D62DE82568B}" type="presParOf" srcId="{A1E22CC1-61B8-4C21-855F-E6091A366AED}" destId="{D0B58152-CC9F-44B3-B6D0-95121CD598AC}" srcOrd="4" destOrd="0" presId="urn:microsoft.com/office/officeart/2005/8/layout/cycle8"/>
    <dgm:cxn modelId="{DE111CD3-DE69-45F4-9BEB-EC65C0991650}" type="presParOf" srcId="{A1E22CC1-61B8-4C21-855F-E6091A366AED}" destId="{CAD6E877-89A5-486A-8D88-40C2098D086B}" srcOrd="5" destOrd="0" presId="urn:microsoft.com/office/officeart/2005/8/layout/cycle8"/>
    <dgm:cxn modelId="{74C748C5-E922-41A4-AC43-CBB56C3C8060}" type="presParOf" srcId="{A1E22CC1-61B8-4C21-855F-E6091A366AED}" destId="{52117D9D-3BC1-4B68-AC34-B680591A68B6}" srcOrd="6" destOrd="0" presId="urn:microsoft.com/office/officeart/2005/8/layout/cycle8"/>
    <dgm:cxn modelId="{EB59AE4A-9263-4FA5-ABB2-23CCC77F3D31}" type="presParOf" srcId="{A1E22CC1-61B8-4C21-855F-E6091A366AED}" destId="{F9EC23F8-3F7F-42C7-AE99-DD6192BDAC2D}" srcOrd="7" destOrd="0" presId="urn:microsoft.com/office/officeart/2005/8/layout/cycle8"/>
    <dgm:cxn modelId="{1557911A-3B48-47E9-8C29-5FA8A56F3D01}" type="presParOf" srcId="{A1E22CC1-61B8-4C21-855F-E6091A366AED}" destId="{6406A239-8830-4A2F-8423-B99E2C53A4B9}" srcOrd="8" destOrd="0" presId="urn:microsoft.com/office/officeart/2005/8/layout/cycle8"/>
    <dgm:cxn modelId="{4E48149F-1089-40AE-B2D2-DF55C05E9927}" type="presParOf" srcId="{A1E22CC1-61B8-4C21-855F-E6091A366AED}" destId="{9CB68EED-680C-4012-AB66-54F8C7E7137D}" srcOrd="9" destOrd="0" presId="urn:microsoft.com/office/officeart/2005/8/layout/cycle8"/>
    <dgm:cxn modelId="{D68E3650-726D-43BC-8CE0-AE726C687A3C}" type="presParOf" srcId="{A1E22CC1-61B8-4C21-855F-E6091A366AED}" destId="{832E080B-D4FF-4133-B3AF-14D6538D8652}" srcOrd="10" destOrd="0" presId="urn:microsoft.com/office/officeart/2005/8/layout/cycle8"/>
    <dgm:cxn modelId="{C298F683-54EA-4D98-AFBC-8300A3A10ED1}" type="presParOf" srcId="{A1E22CC1-61B8-4C21-855F-E6091A366AED}" destId="{3EE55E8E-E76D-46D3-BAFD-435ABEEC5876}" srcOrd="11" destOrd="0" presId="urn:microsoft.com/office/officeart/2005/8/layout/cycle8"/>
    <dgm:cxn modelId="{B638BA29-FAD5-4C3D-852E-F5D452407209}" type="presParOf" srcId="{A1E22CC1-61B8-4C21-855F-E6091A366AED}" destId="{569A0280-A9D6-43A8-9D3E-5517F705CB63}" srcOrd="12" destOrd="0" presId="urn:microsoft.com/office/officeart/2005/8/layout/cycle8"/>
    <dgm:cxn modelId="{131869D9-8A50-46FF-90B9-C2C153165A18}" type="presParOf" srcId="{A1E22CC1-61B8-4C21-855F-E6091A366AED}" destId="{3AB74384-4C52-4942-BA85-17D77D8A7AB8}" srcOrd="13" destOrd="0" presId="urn:microsoft.com/office/officeart/2005/8/layout/cycle8"/>
    <dgm:cxn modelId="{D45FF97C-2E22-495D-8900-49D6D457762E}" type="presParOf" srcId="{A1E22CC1-61B8-4C21-855F-E6091A366AED}" destId="{0095B25B-8339-4753-A34C-C1EC6D13FF40}" srcOrd="14" destOrd="0" presId="urn:microsoft.com/office/officeart/2005/8/layout/cycle8"/>
    <dgm:cxn modelId="{8392EE7A-44D3-48FC-A57D-5279AF3CD6B4}" type="presParOf" srcId="{A1E22CC1-61B8-4C21-855F-E6091A366AED}" destId="{C2710253-18ED-491C-9054-77F92B5B5E8E}" srcOrd="15" destOrd="0" presId="urn:microsoft.com/office/officeart/2005/8/layout/cycle8"/>
    <dgm:cxn modelId="{120A9297-1F23-4F75-850E-19F8011F9B8E}" type="presParOf" srcId="{A1E22CC1-61B8-4C21-855F-E6091A366AED}" destId="{D767D38D-3A0B-42E0-8E49-219336A2C767}" srcOrd="16" destOrd="0" presId="urn:microsoft.com/office/officeart/2005/8/layout/cycle8"/>
    <dgm:cxn modelId="{75174B57-B733-41D4-A342-165EAD100F92}" type="presParOf" srcId="{A1E22CC1-61B8-4C21-855F-E6091A366AED}" destId="{DE903AD9-C1AC-4AE5-9FD7-F31899A5BAEE}" srcOrd="17" destOrd="0" presId="urn:microsoft.com/office/officeart/2005/8/layout/cycle8"/>
    <dgm:cxn modelId="{F5DB6E5F-D98B-4D8E-9253-266A4276A0DC}" type="presParOf" srcId="{A1E22CC1-61B8-4C21-855F-E6091A366AED}" destId="{FD13A7FF-446B-4022-9B23-96A8FE9772ED}" srcOrd="18" destOrd="0" presId="urn:microsoft.com/office/officeart/2005/8/layout/cycle8"/>
    <dgm:cxn modelId="{CC806F78-EA73-4B4C-B184-EB9C866A9D3D}" type="presParOf" srcId="{A1E22CC1-61B8-4C21-855F-E6091A366AED}" destId="{64DD0A3E-29EA-4F39-92AF-A5EE6A4A357A}" srcOrd="19" destOrd="0" presId="urn:microsoft.com/office/officeart/2005/8/layout/cycle8"/>
    <dgm:cxn modelId="{EA313476-2C90-4665-BAE2-3C92708224B0}" type="presParOf" srcId="{A1E22CC1-61B8-4C21-855F-E6091A366AED}" destId="{206C201C-41AC-4D71-BCC2-4E355005251F}" srcOrd="20" destOrd="0" presId="urn:microsoft.com/office/officeart/2005/8/layout/cycle8"/>
    <dgm:cxn modelId="{0FF2BE23-23C2-43F9-921E-FD2AA8588E71}" type="presParOf" srcId="{A1E22CC1-61B8-4C21-855F-E6091A366AED}" destId="{0B2879A1-C9C6-46EA-808C-6F991F348333}" srcOrd="21" destOrd="0" presId="urn:microsoft.com/office/officeart/2005/8/layout/cycle8"/>
    <dgm:cxn modelId="{C0CB4F6B-C877-49B4-ACE7-5C7E6867865A}" type="presParOf" srcId="{A1E22CC1-61B8-4C21-855F-E6091A366AED}" destId="{B52A4E57-09F9-4204-A05A-050799CB0765}" srcOrd="22" destOrd="0" presId="urn:microsoft.com/office/officeart/2005/8/layout/cycle8"/>
    <dgm:cxn modelId="{76AE5A65-780B-4F55-A50B-5EB3AD011F43}" type="presParOf" srcId="{A1E22CC1-61B8-4C21-855F-E6091A366AED}" destId="{5E094F1F-0399-4D0A-B1D0-F459632C01ED}" srcOrd="23" destOrd="0" presId="urn:microsoft.com/office/officeart/2005/8/layout/cycle8"/>
    <dgm:cxn modelId="{0CDB94C0-7D55-46B0-9978-7C1B6608DF5D}" type="presParOf" srcId="{A1E22CC1-61B8-4C21-855F-E6091A366AED}" destId="{AE77A405-9CA8-4C46-AD62-F53BE527ABC9}" srcOrd="2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361029-1690-47F3-98F4-873412E2C55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EF6CD7-848C-4E8C-AD45-2F019FC3FBD9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1" action="ppaction://hlinkfile"/>
            </a:rPr>
            <a:t>В совместной деятельности с педагогом </a:t>
          </a:r>
          <a:endParaRPr lang="ru-RU" dirty="0"/>
        </a:p>
      </dgm:t>
    </dgm:pt>
    <dgm:pt modelId="{AEFCA93C-9C39-459C-85F0-36EFFFFF80DB}" type="parTrans" cxnId="{ECA91FA9-EE50-4A9F-99F4-190007214946}">
      <dgm:prSet/>
      <dgm:spPr/>
      <dgm:t>
        <a:bodyPr/>
        <a:lstStyle/>
        <a:p>
          <a:endParaRPr lang="ru-RU"/>
        </a:p>
      </dgm:t>
    </dgm:pt>
    <dgm:pt modelId="{717E6675-6720-467D-A53C-F5E2542FCC71}" type="sibTrans" cxnId="{ECA91FA9-EE50-4A9F-99F4-190007214946}">
      <dgm:prSet/>
      <dgm:spPr/>
      <dgm:t>
        <a:bodyPr/>
        <a:lstStyle/>
        <a:p>
          <a:endParaRPr lang="ru-RU"/>
        </a:p>
      </dgm:t>
    </dgm:pt>
    <dgm:pt modelId="{178AB25E-C114-4657-8603-16DA3EF35E12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2" action="ppaction://hlinkfile"/>
            </a:rPr>
            <a:t>В совместной деятельности с семьей </a:t>
          </a:r>
          <a:endParaRPr lang="ru-RU" dirty="0"/>
        </a:p>
      </dgm:t>
    </dgm:pt>
    <dgm:pt modelId="{1CBF3E19-6CB8-411B-B2AA-B6DFF1E6E876}" type="parTrans" cxnId="{5D17B84C-B44E-48B4-9ACA-DC852648C895}">
      <dgm:prSet/>
      <dgm:spPr/>
      <dgm:t>
        <a:bodyPr/>
        <a:lstStyle/>
        <a:p>
          <a:endParaRPr lang="ru-RU"/>
        </a:p>
      </dgm:t>
    </dgm:pt>
    <dgm:pt modelId="{3A7C2249-0C09-42B7-95E0-0EB909DF596B}" type="sibTrans" cxnId="{5D17B84C-B44E-48B4-9ACA-DC852648C895}">
      <dgm:prSet/>
      <dgm:spPr/>
      <dgm:t>
        <a:bodyPr/>
        <a:lstStyle/>
        <a:p>
          <a:endParaRPr lang="ru-RU"/>
        </a:p>
      </dgm:t>
    </dgm:pt>
    <dgm:pt modelId="{DD8FBB68-AABA-4677-A1A4-32FC29443115}">
      <dgm:prSet phldrT="[Текст]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3" action="ppaction://hlinkfile"/>
            </a:rPr>
            <a:t>В режимных моментах </a:t>
          </a:r>
          <a:endParaRPr lang="ru-RU" dirty="0"/>
        </a:p>
      </dgm:t>
    </dgm:pt>
    <dgm:pt modelId="{EC84F6E4-FB08-4CDC-81CA-49DD6DE00B10}" type="parTrans" cxnId="{A30BA959-42AA-4CB5-8166-6C85F79E5E97}">
      <dgm:prSet/>
      <dgm:spPr/>
      <dgm:t>
        <a:bodyPr/>
        <a:lstStyle/>
        <a:p>
          <a:endParaRPr lang="ru-RU"/>
        </a:p>
      </dgm:t>
    </dgm:pt>
    <dgm:pt modelId="{C7E7EB8C-7782-433C-95C8-92203087887A}" type="sibTrans" cxnId="{A30BA959-42AA-4CB5-8166-6C85F79E5E97}">
      <dgm:prSet/>
      <dgm:spPr/>
      <dgm:t>
        <a:bodyPr/>
        <a:lstStyle/>
        <a:p>
          <a:endParaRPr lang="ru-RU"/>
        </a:p>
      </dgm:t>
    </dgm:pt>
    <dgm:pt modelId="{3521B556-564F-40D2-8380-EA7DD7A3B860}">
      <dgm:prSet phldrT="[Текст]" phldr="1"/>
      <dgm:spPr/>
      <dgm:t>
        <a:bodyPr/>
        <a:lstStyle/>
        <a:p>
          <a:endParaRPr lang="ru-RU" dirty="0"/>
        </a:p>
      </dgm:t>
    </dgm:pt>
    <dgm:pt modelId="{44ED188A-66B0-408F-A626-E66581B75916}" type="parTrans" cxnId="{5BB7C90C-1FAB-43EB-8C96-BF7F5B8E9EDA}">
      <dgm:prSet/>
      <dgm:spPr/>
      <dgm:t>
        <a:bodyPr/>
        <a:lstStyle/>
        <a:p>
          <a:endParaRPr lang="ru-RU"/>
        </a:p>
      </dgm:t>
    </dgm:pt>
    <dgm:pt modelId="{17D575C3-4923-4F7D-8223-E4C706B2C25B}" type="sibTrans" cxnId="{5BB7C90C-1FAB-43EB-8C96-BF7F5B8E9EDA}">
      <dgm:prSet/>
      <dgm:spPr/>
      <dgm:t>
        <a:bodyPr/>
        <a:lstStyle/>
        <a:p>
          <a:endParaRPr lang="ru-RU"/>
        </a:p>
      </dgm:t>
    </dgm:pt>
    <dgm:pt modelId="{D208B2E6-027F-4E8E-9C35-979B16F28F94}" type="pres">
      <dgm:prSet presAssocID="{80361029-1690-47F3-98F4-873412E2C55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EB033E-7CAF-49B9-87A5-FA5B53F11768}" type="pres">
      <dgm:prSet presAssocID="{FCEF6CD7-848C-4E8C-AD45-2F019FC3FBD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487C0-178F-44F2-981B-8300D3DCB61E}" type="pres">
      <dgm:prSet presAssocID="{FCEF6CD7-848C-4E8C-AD45-2F019FC3FBD9}" presName="gear1srcNode" presStyleLbl="node1" presStyleIdx="0" presStyleCnt="3"/>
      <dgm:spPr/>
      <dgm:t>
        <a:bodyPr/>
        <a:lstStyle/>
        <a:p>
          <a:endParaRPr lang="ru-RU"/>
        </a:p>
      </dgm:t>
    </dgm:pt>
    <dgm:pt modelId="{1E137FCA-2CDD-41E2-A5F4-B42EE7184352}" type="pres">
      <dgm:prSet presAssocID="{FCEF6CD7-848C-4E8C-AD45-2F019FC3FBD9}" presName="gear1dstNode" presStyleLbl="node1" presStyleIdx="0" presStyleCnt="3"/>
      <dgm:spPr/>
      <dgm:t>
        <a:bodyPr/>
        <a:lstStyle/>
        <a:p>
          <a:endParaRPr lang="ru-RU"/>
        </a:p>
      </dgm:t>
    </dgm:pt>
    <dgm:pt modelId="{D491321F-CC6A-4CF0-91AC-0D6257922192}" type="pres">
      <dgm:prSet presAssocID="{178AB25E-C114-4657-8603-16DA3EF35E12}" presName="gear2" presStyleLbl="node1" presStyleIdx="1" presStyleCnt="3" custAng="20336869" custScaleX="145341" custScaleY="142889" custLinFactNeighborX="-25330" custLinFactNeighborY="123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3D1F8-157D-4189-84B2-DBCA59B46042}" type="pres">
      <dgm:prSet presAssocID="{178AB25E-C114-4657-8603-16DA3EF35E12}" presName="gear2srcNode" presStyleLbl="node1" presStyleIdx="1" presStyleCnt="3"/>
      <dgm:spPr/>
      <dgm:t>
        <a:bodyPr/>
        <a:lstStyle/>
        <a:p>
          <a:endParaRPr lang="ru-RU"/>
        </a:p>
      </dgm:t>
    </dgm:pt>
    <dgm:pt modelId="{2B5B8031-54BD-43E2-B4A3-A19259E319F6}" type="pres">
      <dgm:prSet presAssocID="{178AB25E-C114-4657-8603-16DA3EF35E12}" presName="gear2dstNode" presStyleLbl="node1" presStyleIdx="1" presStyleCnt="3"/>
      <dgm:spPr/>
      <dgm:t>
        <a:bodyPr/>
        <a:lstStyle/>
        <a:p>
          <a:endParaRPr lang="ru-RU"/>
        </a:p>
      </dgm:t>
    </dgm:pt>
    <dgm:pt modelId="{48471DA3-2AFD-456F-AC34-8225D21364EF}" type="pres">
      <dgm:prSet presAssocID="{DD8FBB68-AABA-4677-A1A4-32FC29443115}" presName="gear3" presStyleLbl="node1" presStyleIdx="2" presStyleCnt="3" custAng="1400370" custLinFactNeighborX="-1396" custLinFactNeighborY="-11198"/>
      <dgm:spPr/>
      <dgm:t>
        <a:bodyPr/>
        <a:lstStyle/>
        <a:p>
          <a:endParaRPr lang="ru-RU"/>
        </a:p>
      </dgm:t>
    </dgm:pt>
    <dgm:pt modelId="{0B082571-F809-4554-A63E-D42F35203360}" type="pres">
      <dgm:prSet presAssocID="{DD8FBB68-AABA-4677-A1A4-32FC2944311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6267E-5FFC-4702-B217-22A6468C4C5A}" type="pres">
      <dgm:prSet presAssocID="{DD8FBB68-AABA-4677-A1A4-32FC29443115}" presName="gear3srcNode" presStyleLbl="node1" presStyleIdx="2" presStyleCnt="3"/>
      <dgm:spPr/>
      <dgm:t>
        <a:bodyPr/>
        <a:lstStyle/>
        <a:p>
          <a:endParaRPr lang="ru-RU"/>
        </a:p>
      </dgm:t>
    </dgm:pt>
    <dgm:pt modelId="{AA2546B6-84CF-49F5-80B9-2C21667ED537}" type="pres">
      <dgm:prSet presAssocID="{DD8FBB68-AABA-4677-A1A4-32FC29443115}" presName="gear3dstNode" presStyleLbl="node1" presStyleIdx="2" presStyleCnt="3"/>
      <dgm:spPr/>
      <dgm:t>
        <a:bodyPr/>
        <a:lstStyle/>
        <a:p>
          <a:endParaRPr lang="ru-RU"/>
        </a:p>
      </dgm:t>
    </dgm:pt>
    <dgm:pt modelId="{5E534AB4-8310-44FB-9857-9D435C67B2C0}" type="pres">
      <dgm:prSet presAssocID="{717E6675-6720-467D-A53C-F5E2542FCC71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CDCAF953-A000-4A9C-8717-174153C27E8C}" type="pres">
      <dgm:prSet presAssocID="{3A7C2249-0C09-42B7-95E0-0EB909DF596B}" presName="connector2" presStyleLbl="sibTrans2D1" presStyleIdx="1" presStyleCnt="3" custLinFactNeighborX="-26434" custLinFactNeighborY="-12278"/>
      <dgm:spPr/>
      <dgm:t>
        <a:bodyPr/>
        <a:lstStyle/>
        <a:p>
          <a:endParaRPr lang="ru-RU"/>
        </a:p>
      </dgm:t>
    </dgm:pt>
    <dgm:pt modelId="{75025FDE-3D30-49E7-BB4C-CCC5FCE68872}" type="pres">
      <dgm:prSet presAssocID="{C7E7EB8C-7782-433C-95C8-92203087887A}" presName="connector3" presStyleLbl="sibTrans2D1" presStyleIdx="2" presStyleCnt="3" custLinFactNeighborX="4690" custLinFactNeighborY="-7120"/>
      <dgm:spPr/>
      <dgm:t>
        <a:bodyPr/>
        <a:lstStyle/>
        <a:p>
          <a:endParaRPr lang="ru-RU"/>
        </a:p>
      </dgm:t>
    </dgm:pt>
  </dgm:ptLst>
  <dgm:cxnLst>
    <dgm:cxn modelId="{696225B2-4289-4C09-BF1F-F7BD1CBC3740}" type="presOf" srcId="{DD8FBB68-AABA-4677-A1A4-32FC29443115}" destId="{6886267E-5FFC-4702-B217-22A6468C4C5A}" srcOrd="2" destOrd="0" presId="urn:microsoft.com/office/officeart/2005/8/layout/gear1"/>
    <dgm:cxn modelId="{5BB7C90C-1FAB-43EB-8C96-BF7F5B8E9EDA}" srcId="{80361029-1690-47F3-98F4-873412E2C557}" destId="{3521B556-564F-40D2-8380-EA7DD7A3B860}" srcOrd="3" destOrd="0" parTransId="{44ED188A-66B0-408F-A626-E66581B75916}" sibTransId="{17D575C3-4923-4F7D-8223-E4C706B2C25B}"/>
    <dgm:cxn modelId="{1AFFE8A9-C585-4B4A-9FBE-28C6EC78D2AE}" type="presOf" srcId="{178AB25E-C114-4657-8603-16DA3EF35E12}" destId="{D491321F-CC6A-4CF0-91AC-0D6257922192}" srcOrd="0" destOrd="0" presId="urn:microsoft.com/office/officeart/2005/8/layout/gear1"/>
    <dgm:cxn modelId="{5D17B84C-B44E-48B4-9ACA-DC852648C895}" srcId="{80361029-1690-47F3-98F4-873412E2C557}" destId="{178AB25E-C114-4657-8603-16DA3EF35E12}" srcOrd="1" destOrd="0" parTransId="{1CBF3E19-6CB8-411B-B2AA-B6DFF1E6E876}" sibTransId="{3A7C2249-0C09-42B7-95E0-0EB909DF596B}"/>
    <dgm:cxn modelId="{92603C09-022A-42DC-9342-52C1F0A27863}" type="presOf" srcId="{FCEF6CD7-848C-4E8C-AD45-2F019FC3FBD9}" destId="{4DEB033E-7CAF-49B9-87A5-FA5B53F11768}" srcOrd="0" destOrd="0" presId="urn:microsoft.com/office/officeart/2005/8/layout/gear1"/>
    <dgm:cxn modelId="{137A66B3-DCBA-4E57-844A-B6D813EF129A}" type="presOf" srcId="{178AB25E-C114-4657-8603-16DA3EF35E12}" destId="{2B5B8031-54BD-43E2-B4A3-A19259E319F6}" srcOrd="2" destOrd="0" presId="urn:microsoft.com/office/officeart/2005/8/layout/gear1"/>
    <dgm:cxn modelId="{B3F5C1CD-04AF-4C6C-A46D-A336CA016920}" type="presOf" srcId="{FCEF6CD7-848C-4E8C-AD45-2F019FC3FBD9}" destId="{1E137FCA-2CDD-41E2-A5F4-B42EE7184352}" srcOrd="2" destOrd="0" presId="urn:microsoft.com/office/officeart/2005/8/layout/gear1"/>
    <dgm:cxn modelId="{ECA91FA9-EE50-4A9F-99F4-190007214946}" srcId="{80361029-1690-47F3-98F4-873412E2C557}" destId="{FCEF6CD7-848C-4E8C-AD45-2F019FC3FBD9}" srcOrd="0" destOrd="0" parTransId="{AEFCA93C-9C39-459C-85F0-36EFFFFF80DB}" sibTransId="{717E6675-6720-467D-A53C-F5E2542FCC71}"/>
    <dgm:cxn modelId="{D689E6B6-FC7F-4D3E-BFE1-D11B3A9E57C4}" type="presOf" srcId="{80361029-1690-47F3-98F4-873412E2C557}" destId="{D208B2E6-027F-4E8E-9C35-979B16F28F94}" srcOrd="0" destOrd="0" presId="urn:microsoft.com/office/officeart/2005/8/layout/gear1"/>
    <dgm:cxn modelId="{BC58FC01-FB8D-4A2E-BC77-ACD4E3908DFD}" type="presOf" srcId="{C7E7EB8C-7782-433C-95C8-92203087887A}" destId="{75025FDE-3D30-49E7-BB4C-CCC5FCE68872}" srcOrd="0" destOrd="0" presId="urn:microsoft.com/office/officeart/2005/8/layout/gear1"/>
    <dgm:cxn modelId="{C0CBF19A-97D4-4736-A228-1FE9A3CE9014}" type="presOf" srcId="{DD8FBB68-AABA-4677-A1A4-32FC29443115}" destId="{48471DA3-2AFD-456F-AC34-8225D21364EF}" srcOrd="0" destOrd="0" presId="urn:microsoft.com/office/officeart/2005/8/layout/gear1"/>
    <dgm:cxn modelId="{96B3DAAE-F6AE-492B-80C5-415B8694753E}" type="presOf" srcId="{FCEF6CD7-848C-4E8C-AD45-2F019FC3FBD9}" destId="{569487C0-178F-44F2-981B-8300D3DCB61E}" srcOrd="1" destOrd="0" presId="urn:microsoft.com/office/officeart/2005/8/layout/gear1"/>
    <dgm:cxn modelId="{CF120A82-781C-411A-B26F-95A3EE5A5BA4}" type="presOf" srcId="{717E6675-6720-467D-A53C-F5E2542FCC71}" destId="{5E534AB4-8310-44FB-9857-9D435C67B2C0}" srcOrd="0" destOrd="0" presId="urn:microsoft.com/office/officeart/2005/8/layout/gear1"/>
    <dgm:cxn modelId="{3FCA2DCC-5107-44AA-9C95-89C5C8C634D1}" type="presOf" srcId="{178AB25E-C114-4657-8603-16DA3EF35E12}" destId="{AD13D1F8-157D-4189-84B2-DBCA59B46042}" srcOrd="1" destOrd="0" presId="urn:microsoft.com/office/officeart/2005/8/layout/gear1"/>
    <dgm:cxn modelId="{EB788397-D845-4FC4-987D-94A6347FA346}" type="presOf" srcId="{DD8FBB68-AABA-4677-A1A4-32FC29443115}" destId="{0B082571-F809-4554-A63E-D42F35203360}" srcOrd="1" destOrd="0" presId="urn:microsoft.com/office/officeart/2005/8/layout/gear1"/>
    <dgm:cxn modelId="{E43530C6-F341-4322-AA53-14780B254AD0}" type="presOf" srcId="{DD8FBB68-AABA-4677-A1A4-32FC29443115}" destId="{AA2546B6-84CF-49F5-80B9-2C21667ED537}" srcOrd="3" destOrd="0" presId="urn:microsoft.com/office/officeart/2005/8/layout/gear1"/>
    <dgm:cxn modelId="{A30BA959-42AA-4CB5-8166-6C85F79E5E97}" srcId="{80361029-1690-47F3-98F4-873412E2C557}" destId="{DD8FBB68-AABA-4677-A1A4-32FC29443115}" srcOrd="2" destOrd="0" parTransId="{EC84F6E4-FB08-4CDC-81CA-49DD6DE00B10}" sibTransId="{C7E7EB8C-7782-433C-95C8-92203087887A}"/>
    <dgm:cxn modelId="{92F7E5A2-CE96-4DCE-B394-637EE281412B}" type="presOf" srcId="{3A7C2249-0C09-42B7-95E0-0EB909DF596B}" destId="{CDCAF953-A000-4A9C-8717-174153C27E8C}" srcOrd="0" destOrd="0" presId="urn:microsoft.com/office/officeart/2005/8/layout/gear1"/>
    <dgm:cxn modelId="{9F060787-7A7B-4EB2-BD8F-F068B18ECA05}" type="presParOf" srcId="{D208B2E6-027F-4E8E-9C35-979B16F28F94}" destId="{4DEB033E-7CAF-49B9-87A5-FA5B53F11768}" srcOrd="0" destOrd="0" presId="urn:microsoft.com/office/officeart/2005/8/layout/gear1"/>
    <dgm:cxn modelId="{356C4A71-BF0B-4ED6-BAF5-41282871257C}" type="presParOf" srcId="{D208B2E6-027F-4E8E-9C35-979B16F28F94}" destId="{569487C0-178F-44F2-981B-8300D3DCB61E}" srcOrd="1" destOrd="0" presId="urn:microsoft.com/office/officeart/2005/8/layout/gear1"/>
    <dgm:cxn modelId="{144A7BB5-61AA-40D2-95FC-A99AE2C3B1B0}" type="presParOf" srcId="{D208B2E6-027F-4E8E-9C35-979B16F28F94}" destId="{1E137FCA-2CDD-41E2-A5F4-B42EE7184352}" srcOrd="2" destOrd="0" presId="urn:microsoft.com/office/officeart/2005/8/layout/gear1"/>
    <dgm:cxn modelId="{EDFF0A7B-B3EE-44BB-8282-525FFB6E6563}" type="presParOf" srcId="{D208B2E6-027F-4E8E-9C35-979B16F28F94}" destId="{D491321F-CC6A-4CF0-91AC-0D6257922192}" srcOrd="3" destOrd="0" presId="urn:microsoft.com/office/officeart/2005/8/layout/gear1"/>
    <dgm:cxn modelId="{8257AB07-C26F-4CF5-9AF9-BC6FD873679C}" type="presParOf" srcId="{D208B2E6-027F-4E8E-9C35-979B16F28F94}" destId="{AD13D1F8-157D-4189-84B2-DBCA59B46042}" srcOrd="4" destOrd="0" presId="urn:microsoft.com/office/officeart/2005/8/layout/gear1"/>
    <dgm:cxn modelId="{3D87276D-09A2-4705-8257-1B44A82DB172}" type="presParOf" srcId="{D208B2E6-027F-4E8E-9C35-979B16F28F94}" destId="{2B5B8031-54BD-43E2-B4A3-A19259E319F6}" srcOrd="5" destOrd="0" presId="urn:microsoft.com/office/officeart/2005/8/layout/gear1"/>
    <dgm:cxn modelId="{390C1206-36FD-4BDF-BFC9-4108E78D8888}" type="presParOf" srcId="{D208B2E6-027F-4E8E-9C35-979B16F28F94}" destId="{48471DA3-2AFD-456F-AC34-8225D21364EF}" srcOrd="6" destOrd="0" presId="urn:microsoft.com/office/officeart/2005/8/layout/gear1"/>
    <dgm:cxn modelId="{A5B9F1AD-744E-4854-A6FC-E898CEF1D83A}" type="presParOf" srcId="{D208B2E6-027F-4E8E-9C35-979B16F28F94}" destId="{0B082571-F809-4554-A63E-D42F35203360}" srcOrd="7" destOrd="0" presId="urn:microsoft.com/office/officeart/2005/8/layout/gear1"/>
    <dgm:cxn modelId="{6F147E47-F726-4889-A33E-62B478AA5E63}" type="presParOf" srcId="{D208B2E6-027F-4E8E-9C35-979B16F28F94}" destId="{6886267E-5FFC-4702-B217-22A6468C4C5A}" srcOrd="8" destOrd="0" presId="urn:microsoft.com/office/officeart/2005/8/layout/gear1"/>
    <dgm:cxn modelId="{E422A411-BDA4-4B75-B690-8C64D4265559}" type="presParOf" srcId="{D208B2E6-027F-4E8E-9C35-979B16F28F94}" destId="{AA2546B6-84CF-49F5-80B9-2C21667ED537}" srcOrd="9" destOrd="0" presId="urn:microsoft.com/office/officeart/2005/8/layout/gear1"/>
    <dgm:cxn modelId="{26EBFBF9-9C72-405D-9D38-F38E8A359486}" type="presParOf" srcId="{D208B2E6-027F-4E8E-9C35-979B16F28F94}" destId="{5E534AB4-8310-44FB-9857-9D435C67B2C0}" srcOrd="10" destOrd="0" presId="urn:microsoft.com/office/officeart/2005/8/layout/gear1"/>
    <dgm:cxn modelId="{F85409B2-2162-4CE4-8D5B-8F0C021FBB78}" type="presParOf" srcId="{D208B2E6-027F-4E8E-9C35-979B16F28F94}" destId="{CDCAF953-A000-4A9C-8717-174153C27E8C}" srcOrd="11" destOrd="0" presId="urn:microsoft.com/office/officeart/2005/8/layout/gear1"/>
    <dgm:cxn modelId="{0C5EE939-97AB-45B4-AD9F-05BF33BEBF0B}" type="presParOf" srcId="{D208B2E6-027F-4E8E-9C35-979B16F28F94}" destId="{75025FDE-3D30-49E7-BB4C-CCC5FCE68872}" srcOrd="12" destOrd="0" presId="urn:microsoft.com/office/officeart/2005/8/layout/gear1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AC7A62-E4B7-464D-B33C-A27D1043BB86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413D65F-6B0D-41A0-A5DD-A90CB6353208}">
      <dgm:prSet/>
      <dgm:spPr/>
      <dgm:t>
        <a:bodyPr/>
        <a:lstStyle/>
        <a:p>
          <a:r>
            <a:rPr lang="ru-RU" u="sng" dirty="0" smtClean="0">
              <a:solidFill>
                <a:schemeClr val="accent2">
                  <a:lumMod val="50000"/>
                </a:schemeClr>
              </a:solidFill>
            </a:rPr>
            <a:t>Блок 1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. Содержание работы с детьми определяется в соответствии с ФГТ 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EC769FC1-245E-484E-BB1A-1B8BEE698268}" type="parTrans" cxnId="{21B43DAF-98A3-4642-B8C1-73BED1CAF7BD}">
      <dgm:prSet/>
      <dgm:spPr/>
      <dgm:t>
        <a:bodyPr/>
        <a:lstStyle/>
        <a:p>
          <a:endParaRPr lang="ru-RU"/>
        </a:p>
      </dgm:t>
    </dgm:pt>
    <dgm:pt modelId="{25AEDD25-8EDA-439E-9129-14A7C1FB57F8}" type="sibTrans" cxnId="{21B43DAF-98A3-4642-B8C1-73BED1CAF7BD}">
      <dgm:prSet/>
      <dgm:spPr/>
      <dgm:t>
        <a:bodyPr/>
        <a:lstStyle/>
        <a:p>
          <a:endParaRPr lang="ru-RU"/>
        </a:p>
      </dgm:t>
    </dgm:pt>
    <dgm:pt modelId="{56B1921C-F383-469E-8E0E-19687D5522A1}">
      <dgm:prSet phldrT="[Текст]"/>
      <dgm:spPr/>
      <dgm:t>
        <a:bodyPr/>
        <a:lstStyle/>
        <a:p>
          <a:r>
            <a:rPr lang="ru-RU" u="sng" dirty="0" smtClean="0">
              <a:solidFill>
                <a:schemeClr val="accent2">
                  <a:lumMod val="50000"/>
                </a:schemeClr>
              </a:solidFill>
            </a:rPr>
            <a:t>Блок 2. 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Организация работы с детьми по формированию ЗОЖ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B26DCCF2-3FD1-478C-9DE3-2883CA61DBDD}" type="parTrans" cxnId="{F35C5DEB-E792-4838-92BF-2BC4A329AD6C}">
      <dgm:prSet/>
      <dgm:spPr/>
      <dgm:t>
        <a:bodyPr/>
        <a:lstStyle/>
        <a:p>
          <a:endParaRPr lang="ru-RU"/>
        </a:p>
      </dgm:t>
    </dgm:pt>
    <dgm:pt modelId="{5E54709E-B54B-404F-BEFA-592D4E8673AC}" type="sibTrans" cxnId="{F35C5DEB-E792-4838-92BF-2BC4A329AD6C}">
      <dgm:prSet/>
      <dgm:spPr/>
      <dgm:t>
        <a:bodyPr/>
        <a:lstStyle/>
        <a:p>
          <a:endParaRPr lang="ru-RU"/>
        </a:p>
      </dgm:t>
    </dgm:pt>
    <dgm:pt modelId="{A7C19018-F029-4C74-BE3E-35C554263505}">
      <dgm:prSet phldrT="[Текст]"/>
      <dgm:spPr/>
      <dgm:t>
        <a:bodyPr/>
        <a:lstStyle/>
        <a:p>
          <a:r>
            <a:rPr lang="ru-RU" u="sng" dirty="0" smtClean="0">
              <a:solidFill>
                <a:schemeClr val="accent2">
                  <a:lumMod val="50000"/>
                </a:schemeClr>
              </a:solidFill>
            </a:rPr>
            <a:t>Блок 4. 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Организация оздоровительной деятельности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8094660A-3C5E-45F8-9C73-B7E0E6EFF20C}" type="parTrans" cxnId="{306EA008-5B13-421E-BB96-55CA7F0F3395}">
      <dgm:prSet/>
      <dgm:spPr/>
      <dgm:t>
        <a:bodyPr/>
        <a:lstStyle/>
        <a:p>
          <a:endParaRPr lang="ru-RU"/>
        </a:p>
      </dgm:t>
    </dgm:pt>
    <dgm:pt modelId="{D684C33E-FA08-4809-80E7-45C498FACE5A}" type="sibTrans" cxnId="{306EA008-5B13-421E-BB96-55CA7F0F3395}">
      <dgm:prSet/>
      <dgm:spPr/>
      <dgm:t>
        <a:bodyPr/>
        <a:lstStyle/>
        <a:p>
          <a:endParaRPr lang="ru-RU"/>
        </a:p>
      </dgm:t>
    </dgm:pt>
    <dgm:pt modelId="{75A3F571-BC39-4A1D-B958-6C2476DB533B}">
      <dgm:prSet phldrT="[Текст]"/>
      <dgm:spPr/>
      <dgm:t>
        <a:bodyPr/>
        <a:lstStyle/>
        <a:p>
          <a:r>
            <a:rPr lang="ru-RU" u="sng" dirty="0" smtClean="0">
              <a:solidFill>
                <a:schemeClr val="accent2">
                  <a:lumMod val="50000"/>
                </a:schemeClr>
              </a:solidFill>
            </a:rPr>
            <a:t>Блок 5. Работа с семьёй и школой</a:t>
          </a:r>
          <a:endParaRPr lang="ru-RU" u="sng" dirty="0">
            <a:solidFill>
              <a:schemeClr val="accent2">
                <a:lumMod val="50000"/>
              </a:schemeClr>
            </a:solidFill>
          </a:endParaRPr>
        </a:p>
      </dgm:t>
    </dgm:pt>
    <dgm:pt modelId="{D13BD9F5-0CAC-45D4-848C-7BDA08169ACD}" type="parTrans" cxnId="{E54DF6A3-8058-42BF-90FC-84242B810BCC}">
      <dgm:prSet/>
      <dgm:spPr/>
      <dgm:t>
        <a:bodyPr/>
        <a:lstStyle/>
        <a:p>
          <a:endParaRPr lang="ru-RU"/>
        </a:p>
      </dgm:t>
    </dgm:pt>
    <dgm:pt modelId="{773CD570-8605-40A7-9817-538B913646E4}" type="sibTrans" cxnId="{E54DF6A3-8058-42BF-90FC-84242B810BCC}">
      <dgm:prSet/>
      <dgm:spPr/>
      <dgm:t>
        <a:bodyPr/>
        <a:lstStyle/>
        <a:p>
          <a:endParaRPr lang="ru-RU"/>
        </a:p>
      </dgm:t>
    </dgm:pt>
    <dgm:pt modelId="{BC959CBD-64D5-4728-91FC-9F2F63001CBC}">
      <dgm:prSet/>
      <dgm:spPr/>
      <dgm:t>
        <a:bodyPr/>
        <a:lstStyle/>
        <a:p>
          <a:r>
            <a:rPr lang="ru-RU" u="sng" dirty="0" smtClean="0">
              <a:solidFill>
                <a:schemeClr val="accent2">
                  <a:lumMod val="50000"/>
                </a:schemeClr>
              </a:solidFill>
            </a:rPr>
            <a:t>Блок 3. 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Нетрадиционные формы оздоровления дошкольника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4050B1CD-1278-4566-9D1D-30E08C2D2707}" type="parTrans" cxnId="{5C74AAFA-7E17-4AC5-B8F9-6D78EB41FFBA}">
      <dgm:prSet/>
      <dgm:spPr/>
      <dgm:t>
        <a:bodyPr/>
        <a:lstStyle/>
        <a:p>
          <a:endParaRPr lang="ru-RU"/>
        </a:p>
      </dgm:t>
    </dgm:pt>
    <dgm:pt modelId="{A302A067-7B14-4C61-B137-5DDB95635905}" type="sibTrans" cxnId="{5C74AAFA-7E17-4AC5-B8F9-6D78EB41FFBA}">
      <dgm:prSet/>
      <dgm:spPr/>
      <dgm:t>
        <a:bodyPr/>
        <a:lstStyle/>
        <a:p>
          <a:endParaRPr lang="ru-RU"/>
        </a:p>
      </dgm:t>
    </dgm:pt>
    <dgm:pt modelId="{192106CD-BDDA-4AFE-B400-CDEC1538B566}" type="pres">
      <dgm:prSet presAssocID="{A0AC7A62-E4B7-464D-B33C-A27D1043BB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99F63C-5FAF-40E4-95D4-921556BF7013}" type="pres">
      <dgm:prSet presAssocID="{A0AC7A62-E4B7-464D-B33C-A27D1043BB86}" presName="cycle" presStyleCnt="0"/>
      <dgm:spPr/>
    </dgm:pt>
    <dgm:pt modelId="{3FE46F05-BBC3-4AB7-8C2B-536B5F7E695B}" type="pres">
      <dgm:prSet presAssocID="{4413D65F-6B0D-41A0-A5DD-A90CB635320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954DA-041B-4A9E-B1BF-C107FF831DC6}" type="pres">
      <dgm:prSet presAssocID="{25AEDD25-8EDA-439E-9129-14A7C1FB57F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80BD087-F4FA-4E07-9AB2-E72AD732F958}" type="pres">
      <dgm:prSet presAssocID="{56B1921C-F383-469E-8E0E-19687D5522A1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10F01-B10F-4131-96DF-898F92784F58}" type="pres">
      <dgm:prSet presAssocID="{BC959CBD-64D5-4728-91FC-9F2F63001CB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FF99D-9D9E-410F-AB8E-DBA7CC8D2DD5}" type="pres">
      <dgm:prSet presAssocID="{A7C19018-F029-4C74-BE3E-35C554263505}" presName="nodeFollowingNodes" presStyleLbl="node1" presStyleIdx="3" presStyleCnt="5" custRadScaleRad="100274" custRadScaleInc="1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63DE3-68C1-47B1-A05B-29B0D814A474}" type="pres">
      <dgm:prSet presAssocID="{75A3F571-BC39-4A1D-B958-6C2476DB533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2AFD7-B2A2-40B6-BF92-02CA7425A92A}" type="presOf" srcId="{56B1921C-F383-469E-8E0E-19687D5522A1}" destId="{F80BD087-F4FA-4E07-9AB2-E72AD732F958}" srcOrd="0" destOrd="0" presId="urn:microsoft.com/office/officeart/2005/8/layout/cycle3"/>
    <dgm:cxn modelId="{996B48E3-9DC8-471C-B7E0-322FCBF0C2B9}" type="presOf" srcId="{25AEDD25-8EDA-439E-9129-14A7C1FB57F8}" destId="{CE8954DA-041B-4A9E-B1BF-C107FF831DC6}" srcOrd="0" destOrd="0" presId="urn:microsoft.com/office/officeart/2005/8/layout/cycle3"/>
    <dgm:cxn modelId="{51DD50A2-D3D8-44E0-A03B-75EC5FB29AF6}" type="presOf" srcId="{BC959CBD-64D5-4728-91FC-9F2F63001CBC}" destId="{45F10F01-B10F-4131-96DF-898F92784F58}" srcOrd="0" destOrd="0" presId="urn:microsoft.com/office/officeart/2005/8/layout/cycle3"/>
    <dgm:cxn modelId="{8CCF517A-5C64-4EFE-8F8B-B3737235081A}" type="presOf" srcId="{4413D65F-6B0D-41A0-A5DD-A90CB6353208}" destId="{3FE46F05-BBC3-4AB7-8C2B-536B5F7E695B}" srcOrd="0" destOrd="0" presId="urn:microsoft.com/office/officeart/2005/8/layout/cycle3"/>
    <dgm:cxn modelId="{21B43DAF-98A3-4642-B8C1-73BED1CAF7BD}" srcId="{A0AC7A62-E4B7-464D-B33C-A27D1043BB86}" destId="{4413D65F-6B0D-41A0-A5DD-A90CB6353208}" srcOrd="0" destOrd="0" parTransId="{EC769FC1-245E-484E-BB1A-1B8BEE698268}" sibTransId="{25AEDD25-8EDA-439E-9129-14A7C1FB57F8}"/>
    <dgm:cxn modelId="{EEF085D7-94D8-437E-9B77-18EBBF07D6D5}" type="presOf" srcId="{A0AC7A62-E4B7-464D-B33C-A27D1043BB86}" destId="{192106CD-BDDA-4AFE-B400-CDEC1538B566}" srcOrd="0" destOrd="0" presId="urn:microsoft.com/office/officeart/2005/8/layout/cycle3"/>
    <dgm:cxn modelId="{E54DF6A3-8058-42BF-90FC-84242B810BCC}" srcId="{A0AC7A62-E4B7-464D-B33C-A27D1043BB86}" destId="{75A3F571-BC39-4A1D-B958-6C2476DB533B}" srcOrd="4" destOrd="0" parTransId="{D13BD9F5-0CAC-45D4-848C-7BDA08169ACD}" sibTransId="{773CD570-8605-40A7-9817-538B913646E4}"/>
    <dgm:cxn modelId="{306EA008-5B13-421E-BB96-55CA7F0F3395}" srcId="{A0AC7A62-E4B7-464D-B33C-A27D1043BB86}" destId="{A7C19018-F029-4C74-BE3E-35C554263505}" srcOrd="3" destOrd="0" parTransId="{8094660A-3C5E-45F8-9C73-B7E0E6EFF20C}" sibTransId="{D684C33E-FA08-4809-80E7-45C498FACE5A}"/>
    <dgm:cxn modelId="{5C74AAFA-7E17-4AC5-B8F9-6D78EB41FFBA}" srcId="{A0AC7A62-E4B7-464D-B33C-A27D1043BB86}" destId="{BC959CBD-64D5-4728-91FC-9F2F63001CBC}" srcOrd="2" destOrd="0" parTransId="{4050B1CD-1278-4566-9D1D-30E08C2D2707}" sibTransId="{A302A067-7B14-4C61-B137-5DDB95635905}"/>
    <dgm:cxn modelId="{A40DED29-03A7-4FCF-8887-3D28EDDB9387}" type="presOf" srcId="{A7C19018-F029-4C74-BE3E-35C554263505}" destId="{99FFF99D-9D9E-410F-AB8E-DBA7CC8D2DD5}" srcOrd="0" destOrd="0" presId="urn:microsoft.com/office/officeart/2005/8/layout/cycle3"/>
    <dgm:cxn modelId="{22533988-1A64-4055-9A54-3D7751094527}" type="presOf" srcId="{75A3F571-BC39-4A1D-B958-6C2476DB533B}" destId="{E0A63DE3-68C1-47B1-A05B-29B0D814A474}" srcOrd="0" destOrd="0" presId="urn:microsoft.com/office/officeart/2005/8/layout/cycle3"/>
    <dgm:cxn modelId="{F35C5DEB-E792-4838-92BF-2BC4A329AD6C}" srcId="{A0AC7A62-E4B7-464D-B33C-A27D1043BB86}" destId="{56B1921C-F383-469E-8E0E-19687D5522A1}" srcOrd="1" destOrd="0" parTransId="{B26DCCF2-3FD1-478C-9DE3-2883CA61DBDD}" sibTransId="{5E54709E-B54B-404F-BEFA-592D4E8673AC}"/>
    <dgm:cxn modelId="{7CCF0382-7B3B-4B27-9144-4238E00B0A32}" type="presParOf" srcId="{192106CD-BDDA-4AFE-B400-CDEC1538B566}" destId="{C499F63C-5FAF-40E4-95D4-921556BF7013}" srcOrd="0" destOrd="0" presId="urn:microsoft.com/office/officeart/2005/8/layout/cycle3"/>
    <dgm:cxn modelId="{683599B4-EF61-4D4C-AFBD-432FE649E29B}" type="presParOf" srcId="{C499F63C-5FAF-40E4-95D4-921556BF7013}" destId="{3FE46F05-BBC3-4AB7-8C2B-536B5F7E695B}" srcOrd="0" destOrd="0" presId="urn:microsoft.com/office/officeart/2005/8/layout/cycle3"/>
    <dgm:cxn modelId="{258A9C4A-ECCF-4819-8632-9ADAE15F51E0}" type="presParOf" srcId="{C499F63C-5FAF-40E4-95D4-921556BF7013}" destId="{CE8954DA-041B-4A9E-B1BF-C107FF831DC6}" srcOrd="1" destOrd="0" presId="urn:microsoft.com/office/officeart/2005/8/layout/cycle3"/>
    <dgm:cxn modelId="{AFFE22AD-3F01-4083-9AB9-D37A2FBF9A07}" type="presParOf" srcId="{C499F63C-5FAF-40E4-95D4-921556BF7013}" destId="{F80BD087-F4FA-4E07-9AB2-E72AD732F958}" srcOrd="2" destOrd="0" presId="urn:microsoft.com/office/officeart/2005/8/layout/cycle3"/>
    <dgm:cxn modelId="{9C4A0987-EE03-4F4A-88D3-53088EB1177F}" type="presParOf" srcId="{C499F63C-5FAF-40E4-95D4-921556BF7013}" destId="{45F10F01-B10F-4131-96DF-898F92784F58}" srcOrd="3" destOrd="0" presId="urn:microsoft.com/office/officeart/2005/8/layout/cycle3"/>
    <dgm:cxn modelId="{17592F95-A71D-4595-82A2-844E25584405}" type="presParOf" srcId="{C499F63C-5FAF-40E4-95D4-921556BF7013}" destId="{99FFF99D-9D9E-410F-AB8E-DBA7CC8D2DD5}" srcOrd="4" destOrd="0" presId="urn:microsoft.com/office/officeart/2005/8/layout/cycle3"/>
    <dgm:cxn modelId="{FE56CBE8-4667-4068-9E21-3131CDC0F80D}" type="presParOf" srcId="{C499F63C-5FAF-40E4-95D4-921556BF7013}" destId="{E0A63DE3-68C1-47B1-A05B-29B0D814A474}" srcOrd="5" destOrd="0" presId="urn:microsoft.com/office/officeart/2005/8/layout/cycle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FDD565-7AAD-4565-A5EB-6BEDE65D1C98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460342C-F258-49FF-98D2-03AE268F3C1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rPr>
            <a:t>привитие стойких культурно-гигиенических навыков;</a:t>
          </a:r>
          <a:endParaRPr lang="ru-RU" sz="18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3FE8D4C-3424-486C-9943-F92AF33A8A9E}" type="parTrans" cxnId="{8DC9B208-AD8B-4743-8C00-6407FAA6ED56}">
      <dgm:prSet/>
      <dgm:spPr/>
      <dgm:t>
        <a:bodyPr/>
        <a:lstStyle/>
        <a:p>
          <a:endParaRPr lang="ru-RU"/>
        </a:p>
      </dgm:t>
    </dgm:pt>
    <dgm:pt modelId="{8A4D12DD-0738-4E1B-9ACF-B6C865E6C72C}" type="sibTrans" cxnId="{8DC9B208-AD8B-4743-8C00-6407FAA6ED56}">
      <dgm:prSet/>
      <dgm:spPr/>
      <dgm:t>
        <a:bodyPr/>
        <a:lstStyle/>
        <a:p>
          <a:endParaRPr lang="ru-RU"/>
        </a:p>
      </dgm:t>
    </dgm:pt>
    <dgm:pt modelId="{D32C57D9-E118-4C32-9340-B830A025BF5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развитие представлений о строении собственного тела, назначении органов</a:t>
          </a:r>
          <a:endParaRPr lang="ru-RU" sz="18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82B30D5-A7D1-4658-93B0-5890ABEF0819}" type="parTrans" cxnId="{4C9B01FC-1968-49DF-85C9-5589A90F43B4}">
      <dgm:prSet/>
      <dgm:spPr/>
      <dgm:t>
        <a:bodyPr/>
        <a:lstStyle/>
        <a:p>
          <a:endParaRPr lang="ru-RU"/>
        </a:p>
      </dgm:t>
    </dgm:pt>
    <dgm:pt modelId="{DB3424ED-C674-4025-8DCB-E9AB6C3A8E98}" type="sibTrans" cxnId="{4C9B01FC-1968-49DF-85C9-5589A90F43B4}">
      <dgm:prSet/>
      <dgm:spPr/>
      <dgm:t>
        <a:bodyPr/>
        <a:lstStyle/>
        <a:p>
          <a:endParaRPr lang="ru-RU"/>
        </a:p>
      </dgm:t>
    </dgm:pt>
    <dgm:pt modelId="{6CB18399-C954-487D-911E-6DD4F1CBC41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обучение уходу за своим телом, навыкам оказания элементарной помощи;</a:t>
          </a:r>
          <a:endParaRPr lang="ru-RU" sz="18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68DC0BC-01BB-44F6-8A8B-2948AEAF33F0}" type="parTrans" cxnId="{7D8EAD73-1275-4476-A14F-9E3EBB9F3F05}">
      <dgm:prSet/>
      <dgm:spPr/>
      <dgm:t>
        <a:bodyPr/>
        <a:lstStyle/>
        <a:p>
          <a:endParaRPr lang="ru-RU"/>
        </a:p>
      </dgm:t>
    </dgm:pt>
    <dgm:pt modelId="{C8F4939B-B53D-4203-9E7B-D0F1FD82A4E7}" type="sibTrans" cxnId="{7D8EAD73-1275-4476-A14F-9E3EBB9F3F05}">
      <dgm:prSet/>
      <dgm:spPr/>
      <dgm:t>
        <a:bodyPr/>
        <a:lstStyle/>
        <a:p>
          <a:endParaRPr lang="ru-RU"/>
        </a:p>
      </dgm:t>
    </dgm:pt>
    <dgm:pt modelId="{FB68AE76-0509-4B24-8623-62888E45904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формирование элементарных представлений об окружающей среде.</a:t>
          </a:r>
          <a:endParaRPr lang="ru-RU" sz="18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978CEEE-AC0A-49DA-8B90-927BC407CC3F}" type="parTrans" cxnId="{28284D42-CB73-4E2F-9FE8-E7D16E5A58C6}">
      <dgm:prSet/>
      <dgm:spPr/>
      <dgm:t>
        <a:bodyPr/>
        <a:lstStyle/>
        <a:p>
          <a:endParaRPr lang="ru-RU"/>
        </a:p>
      </dgm:t>
    </dgm:pt>
    <dgm:pt modelId="{D3731F3D-5CBF-472D-891F-BA5B3E21B919}" type="sibTrans" cxnId="{28284D42-CB73-4E2F-9FE8-E7D16E5A58C6}">
      <dgm:prSet/>
      <dgm:spPr/>
      <dgm:t>
        <a:bodyPr/>
        <a:lstStyle/>
        <a:p>
          <a:endParaRPr lang="ru-RU"/>
        </a:p>
      </dgm:t>
    </dgm:pt>
    <dgm:pt modelId="{90DC65A6-C44A-4C03-9B31-EF7170177E90}">
      <dgm:prSet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формирование представлений о том, что полезно и что вредно для организма;</a:t>
          </a:r>
          <a:endParaRPr lang="ru-RU" sz="18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409C25B-84D4-4233-836D-F7273F74BFEA}" type="parTrans" cxnId="{06F030E8-1FE4-4418-8597-8EBC272E1250}">
      <dgm:prSet/>
      <dgm:spPr/>
      <dgm:t>
        <a:bodyPr/>
        <a:lstStyle/>
        <a:p>
          <a:endParaRPr lang="ru-RU"/>
        </a:p>
      </dgm:t>
    </dgm:pt>
    <dgm:pt modelId="{00BF8489-A589-4875-8FF9-42E4D0DDAF1C}" type="sibTrans" cxnId="{06F030E8-1FE4-4418-8597-8EBC272E1250}">
      <dgm:prSet/>
      <dgm:spPr/>
      <dgm:t>
        <a:bodyPr/>
        <a:lstStyle/>
        <a:p>
          <a:endParaRPr lang="ru-RU"/>
        </a:p>
      </dgm:t>
    </dgm:pt>
    <dgm:pt modelId="{CD3F17FE-3F10-453C-92F3-A2D5F8E4D57F}">
      <dgm:prSet custT="1"/>
      <dgm:spPr/>
      <dgm:t>
        <a:bodyPr/>
        <a:lstStyle/>
        <a:p>
          <a:endParaRPr lang="ru-RU" sz="18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79884C9-6A1A-4274-B8EB-2F1313AEF553}" type="parTrans" cxnId="{F1F538C9-3D8F-4796-A1E1-074B7F8C8316}">
      <dgm:prSet/>
      <dgm:spPr/>
      <dgm:t>
        <a:bodyPr/>
        <a:lstStyle/>
        <a:p>
          <a:endParaRPr lang="ru-RU"/>
        </a:p>
      </dgm:t>
    </dgm:pt>
    <dgm:pt modelId="{731E2974-B2DE-48CA-A318-6893B271ACCC}" type="sibTrans" cxnId="{F1F538C9-3D8F-4796-A1E1-074B7F8C8316}">
      <dgm:prSet/>
      <dgm:spPr/>
      <dgm:t>
        <a:bodyPr/>
        <a:lstStyle/>
        <a:p>
          <a:endParaRPr lang="ru-RU"/>
        </a:p>
      </dgm:t>
    </dgm:pt>
    <dgm:pt modelId="{2322D103-AA84-4ED2-84E6-728CD5313BA4}">
      <dgm:prSet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формирование привычки ежедневных физкультурных упражнений;</a:t>
          </a:r>
        </a:p>
        <a:p>
          <a:endParaRPr lang="ru-RU" sz="18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6DD4E42-55B7-4F54-9F63-762360F9AA41}" type="parTrans" cxnId="{B2CBCB2A-1DBB-4CD9-8A18-F75CAF42EFC5}">
      <dgm:prSet/>
      <dgm:spPr/>
      <dgm:t>
        <a:bodyPr/>
        <a:lstStyle/>
        <a:p>
          <a:endParaRPr lang="ru-RU"/>
        </a:p>
      </dgm:t>
    </dgm:pt>
    <dgm:pt modelId="{E5C3A267-44F8-458F-9E3E-6A7B3535CE9E}" type="sibTrans" cxnId="{B2CBCB2A-1DBB-4CD9-8A18-F75CAF42EFC5}">
      <dgm:prSet/>
      <dgm:spPr/>
      <dgm:t>
        <a:bodyPr/>
        <a:lstStyle/>
        <a:p>
          <a:endParaRPr lang="ru-RU"/>
        </a:p>
      </dgm:t>
    </dgm:pt>
    <dgm:pt modelId="{666ADFCE-48BF-4B1E-AFCD-00DDE8BF244D}">
      <dgm:prSet custT="1"/>
      <dgm:spPr/>
      <dgm:t>
        <a:bodyPr/>
        <a:lstStyle/>
        <a:p>
          <a:endParaRPr lang="ru-RU" sz="18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0F1EB37-EAD7-45CB-870F-86BC133BCDBA}" type="parTrans" cxnId="{3EB4E94B-FB54-4F86-8DD5-2F69B3EB952A}">
      <dgm:prSet/>
      <dgm:spPr/>
      <dgm:t>
        <a:bodyPr/>
        <a:lstStyle/>
        <a:p>
          <a:endParaRPr lang="ru-RU"/>
        </a:p>
      </dgm:t>
    </dgm:pt>
    <dgm:pt modelId="{54F4B624-B001-4F11-94D4-D8F8126B03F9}" type="sibTrans" cxnId="{3EB4E94B-FB54-4F86-8DD5-2F69B3EB952A}">
      <dgm:prSet/>
      <dgm:spPr/>
      <dgm:t>
        <a:bodyPr/>
        <a:lstStyle/>
        <a:p>
          <a:endParaRPr lang="ru-RU"/>
        </a:p>
      </dgm:t>
    </dgm:pt>
    <dgm:pt modelId="{B57A3B39-68CC-4356-BE5A-1EB45458DEA6}">
      <dgm:prSet custT="1"/>
      <dgm:spPr/>
      <dgm:t>
        <a:bodyPr/>
        <a:lstStyle/>
        <a:p>
          <a:endParaRPr lang="ru-RU" sz="18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B7AE8D7-A401-4DD6-9576-18AC69E9590A}" type="parTrans" cxnId="{1C601844-D928-4404-A3AA-5AE3B0B3D42F}">
      <dgm:prSet/>
      <dgm:spPr/>
      <dgm:t>
        <a:bodyPr/>
        <a:lstStyle/>
        <a:p>
          <a:endParaRPr lang="ru-RU"/>
        </a:p>
      </dgm:t>
    </dgm:pt>
    <dgm:pt modelId="{FA5CC4EC-B8DB-4E27-9689-A562BCAC30E9}" type="sibTrans" cxnId="{1C601844-D928-4404-A3AA-5AE3B0B3D42F}">
      <dgm:prSet/>
      <dgm:spPr/>
      <dgm:t>
        <a:bodyPr/>
        <a:lstStyle/>
        <a:p>
          <a:endParaRPr lang="ru-RU"/>
        </a:p>
      </dgm:t>
    </dgm:pt>
    <dgm:pt modelId="{59036965-8B75-425D-AB9F-131BA3D21A2E}" type="pres">
      <dgm:prSet presAssocID="{E2FDD565-7AAD-4565-A5EB-6BEDE65D1C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64636-8575-4277-8A3C-B9BC32F0834F}" type="pres">
      <dgm:prSet presAssocID="{A460342C-F258-49FF-98D2-03AE268F3C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5B7CB-E779-4E25-A8CF-10F3EBCE455B}" type="pres">
      <dgm:prSet presAssocID="{8A4D12DD-0738-4E1B-9ACF-B6C865E6C72C}" presName="sibTrans" presStyleCnt="0"/>
      <dgm:spPr/>
    </dgm:pt>
    <dgm:pt modelId="{4454E6DE-6956-43BA-8C80-54398B4618DC}" type="pres">
      <dgm:prSet presAssocID="{6CB18399-C954-487D-911E-6DD4F1CBC4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42711-CA59-4382-8E7B-684BCD38948B}" type="pres">
      <dgm:prSet presAssocID="{C8F4939B-B53D-4203-9E7B-D0F1FD82A4E7}" presName="sibTrans" presStyleCnt="0"/>
      <dgm:spPr/>
    </dgm:pt>
    <dgm:pt modelId="{CFB11970-D532-4C42-BD23-CE79382BDFDA}" type="pres">
      <dgm:prSet presAssocID="{2322D103-AA84-4ED2-84E6-728CD5313BA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00BFA0-F813-459A-86D0-97FD89E8E251}" type="presOf" srcId="{D32C57D9-E118-4C32-9340-B830A025BF56}" destId="{C4464636-8575-4277-8A3C-B9BC32F0834F}" srcOrd="0" destOrd="1" presId="urn:microsoft.com/office/officeart/2005/8/layout/hList6"/>
    <dgm:cxn modelId="{F1F538C9-3D8F-4796-A1E1-074B7F8C8316}" srcId="{6CB18399-C954-487D-911E-6DD4F1CBC41C}" destId="{CD3F17FE-3F10-453C-92F3-A2D5F8E4D57F}" srcOrd="3" destOrd="0" parTransId="{479884C9-6A1A-4274-B8EB-2F1313AEF553}" sibTransId="{731E2974-B2DE-48CA-A318-6893B271ACCC}"/>
    <dgm:cxn modelId="{4C9B01FC-1968-49DF-85C9-5589A90F43B4}" srcId="{A460342C-F258-49FF-98D2-03AE268F3C18}" destId="{D32C57D9-E118-4C32-9340-B830A025BF56}" srcOrd="0" destOrd="0" parTransId="{A82B30D5-A7D1-4658-93B0-5890ABEF0819}" sibTransId="{DB3424ED-C674-4025-8DCB-E9AB6C3A8E98}"/>
    <dgm:cxn modelId="{3EB4E94B-FB54-4F86-8DD5-2F69B3EB952A}" srcId="{6CB18399-C954-487D-911E-6DD4F1CBC41C}" destId="{666ADFCE-48BF-4B1E-AFCD-00DDE8BF244D}" srcOrd="1" destOrd="0" parTransId="{70F1EB37-EAD7-45CB-870F-86BC133BCDBA}" sibTransId="{54F4B624-B001-4F11-94D4-D8F8126B03F9}"/>
    <dgm:cxn modelId="{0D57C546-55F0-4808-8A3F-2BC76F2447B5}" type="presOf" srcId="{A460342C-F258-49FF-98D2-03AE268F3C18}" destId="{C4464636-8575-4277-8A3C-B9BC32F0834F}" srcOrd="0" destOrd="0" presId="urn:microsoft.com/office/officeart/2005/8/layout/hList6"/>
    <dgm:cxn modelId="{1C601844-D928-4404-A3AA-5AE3B0B3D42F}" srcId="{6CB18399-C954-487D-911E-6DD4F1CBC41C}" destId="{B57A3B39-68CC-4356-BE5A-1EB45458DEA6}" srcOrd="2" destOrd="0" parTransId="{2B7AE8D7-A401-4DD6-9576-18AC69E9590A}" sibTransId="{FA5CC4EC-B8DB-4E27-9689-A562BCAC30E9}"/>
    <dgm:cxn modelId="{28284D42-CB73-4E2F-9FE8-E7D16E5A58C6}" srcId="{2322D103-AA84-4ED2-84E6-728CD5313BA4}" destId="{FB68AE76-0509-4B24-8623-62888E459043}" srcOrd="0" destOrd="0" parTransId="{A978CEEE-AC0A-49DA-8B90-927BC407CC3F}" sibTransId="{D3731F3D-5CBF-472D-891F-BA5B3E21B919}"/>
    <dgm:cxn modelId="{B2CBCB2A-1DBB-4CD9-8A18-F75CAF42EFC5}" srcId="{E2FDD565-7AAD-4565-A5EB-6BEDE65D1C98}" destId="{2322D103-AA84-4ED2-84E6-728CD5313BA4}" srcOrd="2" destOrd="0" parTransId="{26DD4E42-55B7-4F54-9F63-762360F9AA41}" sibTransId="{E5C3A267-44F8-458F-9E3E-6A7B3535CE9E}"/>
    <dgm:cxn modelId="{8DC9B208-AD8B-4743-8C00-6407FAA6ED56}" srcId="{E2FDD565-7AAD-4565-A5EB-6BEDE65D1C98}" destId="{A460342C-F258-49FF-98D2-03AE268F3C18}" srcOrd="0" destOrd="0" parTransId="{63FE8D4C-3424-486C-9943-F92AF33A8A9E}" sibTransId="{8A4D12DD-0738-4E1B-9ACF-B6C865E6C72C}"/>
    <dgm:cxn modelId="{06F030E8-1FE4-4418-8597-8EBC272E1250}" srcId="{6CB18399-C954-487D-911E-6DD4F1CBC41C}" destId="{90DC65A6-C44A-4C03-9B31-EF7170177E90}" srcOrd="0" destOrd="0" parTransId="{F409C25B-84D4-4233-836D-F7273F74BFEA}" sibTransId="{00BF8489-A589-4875-8FF9-42E4D0DDAF1C}"/>
    <dgm:cxn modelId="{00962E1A-5DFE-474C-8BFB-D6A7097FC8A4}" type="presOf" srcId="{90DC65A6-C44A-4C03-9B31-EF7170177E90}" destId="{4454E6DE-6956-43BA-8C80-54398B4618DC}" srcOrd="0" destOrd="1" presId="urn:microsoft.com/office/officeart/2005/8/layout/hList6"/>
    <dgm:cxn modelId="{0843F42C-0366-468B-99F2-469741A38ECC}" type="presOf" srcId="{666ADFCE-48BF-4B1E-AFCD-00DDE8BF244D}" destId="{4454E6DE-6956-43BA-8C80-54398B4618DC}" srcOrd="0" destOrd="2" presId="urn:microsoft.com/office/officeart/2005/8/layout/hList6"/>
    <dgm:cxn modelId="{CD68055D-F1A0-4928-A53E-0627BEC887B1}" type="presOf" srcId="{2322D103-AA84-4ED2-84E6-728CD5313BA4}" destId="{CFB11970-D532-4C42-BD23-CE79382BDFDA}" srcOrd="0" destOrd="0" presId="urn:microsoft.com/office/officeart/2005/8/layout/hList6"/>
    <dgm:cxn modelId="{425E3290-43BA-432B-9E99-8588FDD1B39E}" type="presOf" srcId="{CD3F17FE-3F10-453C-92F3-A2D5F8E4D57F}" destId="{4454E6DE-6956-43BA-8C80-54398B4618DC}" srcOrd="0" destOrd="4" presId="urn:microsoft.com/office/officeart/2005/8/layout/hList6"/>
    <dgm:cxn modelId="{7D8EAD73-1275-4476-A14F-9E3EBB9F3F05}" srcId="{E2FDD565-7AAD-4565-A5EB-6BEDE65D1C98}" destId="{6CB18399-C954-487D-911E-6DD4F1CBC41C}" srcOrd="1" destOrd="0" parTransId="{F68DC0BC-01BB-44F6-8A8B-2948AEAF33F0}" sibTransId="{C8F4939B-B53D-4203-9E7B-D0F1FD82A4E7}"/>
    <dgm:cxn modelId="{F755D212-02B3-4BCC-9B9B-F56DA34AE337}" type="presOf" srcId="{E2FDD565-7AAD-4565-A5EB-6BEDE65D1C98}" destId="{59036965-8B75-425D-AB9F-131BA3D21A2E}" srcOrd="0" destOrd="0" presId="urn:microsoft.com/office/officeart/2005/8/layout/hList6"/>
    <dgm:cxn modelId="{11023E6D-2EFE-4338-A6B5-278653D50B4F}" type="presOf" srcId="{B57A3B39-68CC-4356-BE5A-1EB45458DEA6}" destId="{4454E6DE-6956-43BA-8C80-54398B4618DC}" srcOrd="0" destOrd="3" presId="urn:microsoft.com/office/officeart/2005/8/layout/hList6"/>
    <dgm:cxn modelId="{78784937-953E-4DC8-993C-50445084B6F8}" type="presOf" srcId="{FB68AE76-0509-4B24-8623-62888E459043}" destId="{CFB11970-D532-4C42-BD23-CE79382BDFDA}" srcOrd="0" destOrd="1" presId="urn:microsoft.com/office/officeart/2005/8/layout/hList6"/>
    <dgm:cxn modelId="{8B9A9205-FD58-4728-88EF-3EB5304E2A0F}" type="presOf" srcId="{6CB18399-C954-487D-911E-6DD4F1CBC41C}" destId="{4454E6DE-6956-43BA-8C80-54398B4618DC}" srcOrd="0" destOrd="0" presId="urn:microsoft.com/office/officeart/2005/8/layout/hList6"/>
    <dgm:cxn modelId="{DF494082-F633-4BC0-81FF-A73281710AFC}" type="presParOf" srcId="{59036965-8B75-425D-AB9F-131BA3D21A2E}" destId="{C4464636-8575-4277-8A3C-B9BC32F0834F}" srcOrd="0" destOrd="0" presId="urn:microsoft.com/office/officeart/2005/8/layout/hList6"/>
    <dgm:cxn modelId="{79B57ABC-5B53-4D67-8A6E-F0AEBDD0B06F}" type="presParOf" srcId="{59036965-8B75-425D-AB9F-131BA3D21A2E}" destId="{3155B7CB-E779-4E25-A8CF-10F3EBCE455B}" srcOrd="1" destOrd="0" presId="urn:microsoft.com/office/officeart/2005/8/layout/hList6"/>
    <dgm:cxn modelId="{56DB140C-E074-4023-8B26-4DFBDF6BFA8C}" type="presParOf" srcId="{59036965-8B75-425D-AB9F-131BA3D21A2E}" destId="{4454E6DE-6956-43BA-8C80-54398B4618DC}" srcOrd="2" destOrd="0" presId="urn:microsoft.com/office/officeart/2005/8/layout/hList6"/>
    <dgm:cxn modelId="{A1BB0A7F-9F69-482F-819B-A01A330E6FC2}" type="presParOf" srcId="{59036965-8B75-425D-AB9F-131BA3D21A2E}" destId="{DEB42711-CA59-4382-8E7B-684BCD38948B}" srcOrd="3" destOrd="0" presId="urn:microsoft.com/office/officeart/2005/8/layout/hList6"/>
    <dgm:cxn modelId="{A8482EDB-6673-49DD-9708-3104814BD1F3}" type="presParOf" srcId="{59036965-8B75-425D-AB9F-131BA3D21A2E}" destId="{CFB11970-D532-4C42-BD23-CE79382BDFD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D5231C-DEF0-4E1E-A115-D2BCA985A3D4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3D78451-CD8B-4090-875F-428CB3267105}">
      <dgm:prSet phldrT="[Текст]" custT="1"/>
      <dgm:spPr/>
      <dgm:t>
        <a:bodyPr/>
        <a:lstStyle/>
        <a:p>
          <a:r>
            <a:rPr lang="ru-RU" sz="1800" dirty="0" smtClean="0"/>
            <a:t>ДОУ</a:t>
          </a:r>
          <a:endParaRPr lang="ru-RU" sz="1800" dirty="0"/>
        </a:p>
      </dgm:t>
    </dgm:pt>
    <dgm:pt modelId="{2B713C5A-B277-4A54-BBA6-C6BD71DC0E01}" type="parTrans" cxnId="{26EA3FC9-754D-4D31-BFEF-F5F02ED48C59}">
      <dgm:prSet/>
      <dgm:spPr/>
      <dgm:t>
        <a:bodyPr/>
        <a:lstStyle/>
        <a:p>
          <a:endParaRPr lang="ru-RU"/>
        </a:p>
      </dgm:t>
    </dgm:pt>
    <dgm:pt modelId="{747D3E49-FCC1-4BF1-8DB2-53F109B5FC56}" type="sibTrans" cxnId="{26EA3FC9-754D-4D31-BFEF-F5F02ED48C59}">
      <dgm:prSet/>
      <dgm:spPr/>
      <dgm:t>
        <a:bodyPr/>
        <a:lstStyle/>
        <a:p>
          <a:endParaRPr lang="ru-RU"/>
        </a:p>
      </dgm:t>
    </dgm:pt>
    <dgm:pt modelId="{42780308-1770-4F41-A217-A4450967031C}">
      <dgm:prSet phldrT="[Текст]" custT="1"/>
      <dgm:spPr/>
      <dgm:t>
        <a:bodyPr/>
        <a:lstStyle/>
        <a:p>
          <a:r>
            <a:rPr lang="ru-RU" sz="1800" dirty="0" smtClean="0"/>
            <a:t>семья</a:t>
          </a:r>
          <a:endParaRPr lang="ru-RU" sz="1800" dirty="0"/>
        </a:p>
      </dgm:t>
    </dgm:pt>
    <dgm:pt modelId="{366207C9-054C-4EB3-8444-43A1D056640B}" type="parTrans" cxnId="{19E22108-B351-484F-9476-14502D4F49B4}">
      <dgm:prSet/>
      <dgm:spPr/>
      <dgm:t>
        <a:bodyPr/>
        <a:lstStyle/>
        <a:p>
          <a:endParaRPr lang="ru-RU"/>
        </a:p>
      </dgm:t>
    </dgm:pt>
    <dgm:pt modelId="{201BBCB8-D3A2-447C-819F-4D4BB12FA8A8}" type="sibTrans" cxnId="{19E22108-B351-484F-9476-14502D4F49B4}">
      <dgm:prSet/>
      <dgm:spPr/>
      <dgm:t>
        <a:bodyPr/>
        <a:lstStyle/>
        <a:p>
          <a:endParaRPr lang="ru-RU"/>
        </a:p>
      </dgm:t>
    </dgm:pt>
    <dgm:pt modelId="{D1526E76-160B-46AE-83BD-020BFE2FDFC1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prstTxWarp prst="textArchUp">
            <a:avLst/>
          </a:prstTxWarp>
        </a:bodyPr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ребёнок</a:t>
          </a:r>
        </a:p>
        <a:p>
          <a:endParaRPr lang="ru-RU" sz="2000" b="1" dirty="0" smtClean="0">
            <a:solidFill>
              <a:schemeClr val="accent2">
                <a:lumMod val="50000"/>
              </a:schemeClr>
            </a:solidFill>
          </a:endParaRPr>
        </a:p>
      </dgm:t>
    </dgm:pt>
    <dgm:pt modelId="{3EFE70A4-F11C-4C8F-94EF-1D6850CDD6FE}" type="parTrans" cxnId="{2B3C77FA-1E72-443D-8D4A-79A59D8E7C96}">
      <dgm:prSet/>
      <dgm:spPr/>
      <dgm:t>
        <a:bodyPr/>
        <a:lstStyle/>
        <a:p>
          <a:endParaRPr lang="ru-RU"/>
        </a:p>
      </dgm:t>
    </dgm:pt>
    <dgm:pt modelId="{03D76A62-2D0E-4D8C-93EF-D1330991344D}" type="sibTrans" cxnId="{2B3C77FA-1E72-443D-8D4A-79A59D8E7C96}">
      <dgm:prSet/>
      <dgm:spPr/>
      <dgm:t>
        <a:bodyPr/>
        <a:lstStyle/>
        <a:p>
          <a:endParaRPr lang="ru-RU"/>
        </a:p>
      </dgm:t>
    </dgm:pt>
    <dgm:pt modelId="{6471F971-131D-442E-B573-A860577882F2}" type="pres">
      <dgm:prSet presAssocID="{C0D5231C-DEF0-4E1E-A115-D2BCA985A3D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017C18-293C-48D6-A9EC-1A9BF68C82CC}" type="pres">
      <dgm:prSet presAssocID="{C0D5231C-DEF0-4E1E-A115-D2BCA985A3D4}" presName="comp1" presStyleCnt="0"/>
      <dgm:spPr/>
    </dgm:pt>
    <dgm:pt modelId="{A48CFB02-3672-4704-9A42-885C84A3752F}" type="pres">
      <dgm:prSet presAssocID="{C0D5231C-DEF0-4E1E-A115-D2BCA985A3D4}" presName="circle1" presStyleLbl="node1" presStyleIdx="0" presStyleCnt="3" custLinFactNeighborX="4464" custLinFactNeighborY="-800"/>
      <dgm:spPr/>
      <dgm:t>
        <a:bodyPr/>
        <a:lstStyle/>
        <a:p>
          <a:endParaRPr lang="ru-RU"/>
        </a:p>
      </dgm:t>
    </dgm:pt>
    <dgm:pt modelId="{AA30DFAA-AFF5-4059-A14C-E6760A65F992}" type="pres">
      <dgm:prSet presAssocID="{C0D5231C-DEF0-4E1E-A115-D2BCA985A3D4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F95D0-CAB6-4DF4-BA4F-575472743971}" type="pres">
      <dgm:prSet presAssocID="{C0D5231C-DEF0-4E1E-A115-D2BCA985A3D4}" presName="comp2" presStyleCnt="0"/>
      <dgm:spPr/>
    </dgm:pt>
    <dgm:pt modelId="{8C1AEEC2-0ACA-4B3C-8ABF-010313DAA9A8}" type="pres">
      <dgm:prSet presAssocID="{C0D5231C-DEF0-4E1E-A115-D2BCA985A3D4}" presName="circle2" presStyleLbl="node1" presStyleIdx="1" presStyleCnt="3" custScaleX="89791" custScaleY="101592" custLinFactNeighborX="6101" custLinFactNeighborY="-796"/>
      <dgm:spPr/>
      <dgm:t>
        <a:bodyPr/>
        <a:lstStyle/>
        <a:p>
          <a:endParaRPr lang="ru-RU"/>
        </a:p>
      </dgm:t>
    </dgm:pt>
    <dgm:pt modelId="{D700E8C2-8203-4C93-B32C-4263AE7D24EE}" type="pres">
      <dgm:prSet presAssocID="{C0D5231C-DEF0-4E1E-A115-D2BCA985A3D4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7322E-EE61-4C98-B1DB-7E2AD26B83BB}" type="pres">
      <dgm:prSet presAssocID="{C0D5231C-DEF0-4E1E-A115-D2BCA985A3D4}" presName="comp3" presStyleCnt="0"/>
      <dgm:spPr/>
    </dgm:pt>
    <dgm:pt modelId="{7E9C5950-D71C-4D72-9710-DC7AD5723989}" type="pres">
      <dgm:prSet presAssocID="{C0D5231C-DEF0-4E1E-A115-D2BCA985A3D4}" presName="circle3" presStyleLbl="node1" presStyleIdx="2" presStyleCnt="3" custScaleX="84504" custScaleY="84029" custLinFactNeighborX="8903" custLinFactNeighborY="9591"/>
      <dgm:spPr/>
      <dgm:t>
        <a:bodyPr/>
        <a:lstStyle/>
        <a:p>
          <a:endParaRPr lang="ru-RU"/>
        </a:p>
      </dgm:t>
    </dgm:pt>
    <dgm:pt modelId="{903B2994-F3EA-43CF-A9DA-47534AA10B9A}" type="pres">
      <dgm:prSet presAssocID="{C0D5231C-DEF0-4E1E-A115-D2BCA985A3D4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513D9-9BCD-4154-AC7F-647A39779991}" type="presOf" srcId="{C0D5231C-DEF0-4E1E-A115-D2BCA985A3D4}" destId="{6471F971-131D-442E-B573-A860577882F2}" srcOrd="0" destOrd="0" presId="urn:microsoft.com/office/officeart/2005/8/layout/venn2"/>
    <dgm:cxn modelId="{19E22108-B351-484F-9476-14502D4F49B4}" srcId="{C0D5231C-DEF0-4E1E-A115-D2BCA985A3D4}" destId="{42780308-1770-4F41-A217-A4450967031C}" srcOrd="1" destOrd="0" parTransId="{366207C9-054C-4EB3-8444-43A1D056640B}" sibTransId="{201BBCB8-D3A2-447C-819F-4D4BB12FA8A8}"/>
    <dgm:cxn modelId="{430BF223-21DE-4149-837A-52A499A18942}" type="presOf" srcId="{42780308-1770-4F41-A217-A4450967031C}" destId="{8C1AEEC2-0ACA-4B3C-8ABF-010313DAA9A8}" srcOrd="0" destOrd="0" presId="urn:microsoft.com/office/officeart/2005/8/layout/venn2"/>
    <dgm:cxn modelId="{55568359-037C-4E52-8ACE-892920B6CBCE}" type="presOf" srcId="{D1526E76-160B-46AE-83BD-020BFE2FDFC1}" destId="{903B2994-F3EA-43CF-A9DA-47534AA10B9A}" srcOrd="1" destOrd="0" presId="urn:microsoft.com/office/officeart/2005/8/layout/venn2"/>
    <dgm:cxn modelId="{A06A590E-6FE4-45EA-AABA-433EF3416305}" type="presOf" srcId="{D1526E76-160B-46AE-83BD-020BFE2FDFC1}" destId="{7E9C5950-D71C-4D72-9710-DC7AD5723989}" srcOrd="0" destOrd="0" presId="urn:microsoft.com/office/officeart/2005/8/layout/venn2"/>
    <dgm:cxn modelId="{26EA3FC9-754D-4D31-BFEF-F5F02ED48C59}" srcId="{C0D5231C-DEF0-4E1E-A115-D2BCA985A3D4}" destId="{13D78451-CD8B-4090-875F-428CB3267105}" srcOrd="0" destOrd="0" parTransId="{2B713C5A-B277-4A54-BBA6-C6BD71DC0E01}" sibTransId="{747D3E49-FCC1-4BF1-8DB2-53F109B5FC56}"/>
    <dgm:cxn modelId="{70A090B1-D1BD-41C5-B899-0FE8B04FABDE}" type="presOf" srcId="{13D78451-CD8B-4090-875F-428CB3267105}" destId="{AA30DFAA-AFF5-4059-A14C-E6760A65F992}" srcOrd="1" destOrd="0" presId="urn:microsoft.com/office/officeart/2005/8/layout/venn2"/>
    <dgm:cxn modelId="{EB5F6968-C792-4CA9-BFFC-EE548B25F65A}" type="presOf" srcId="{42780308-1770-4F41-A217-A4450967031C}" destId="{D700E8C2-8203-4C93-B32C-4263AE7D24EE}" srcOrd="1" destOrd="0" presId="urn:microsoft.com/office/officeart/2005/8/layout/venn2"/>
    <dgm:cxn modelId="{BE76FE81-97C0-4CE2-8072-6D5F922FEB1B}" type="presOf" srcId="{13D78451-CD8B-4090-875F-428CB3267105}" destId="{A48CFB02-3672-4704-9A42-885C84A3752F}" srcOrd="0" destOrd="0" presId="urn:microsoft.com/office/officeart/2005/8/layout/venn2"/>
    <dgm:cxn modelId="{2B3C77FA-1E72-443D-8D4A-79A59D8E7C96}" srcId="{C0D5231C-DEF0-4E1E-A115-D2BCA985A3D4}" destId="{D1526E76-160B-46AE-83BD-020BFE2FDFC1}" srcOrd="2" destOrd="0" parTransId="{3EFE70A4-F11C-4C8F-94EF-1D6850CDD6FE}" sibTransId="{03D76A62-2D0E-4D8C-93EF-D1330991344D}"/>
    <dgm:cxn modelId="{E0A8C99C-CF93-426A-85AF-9CF0D907E9EA}" type="presParOf" srcId="{6471F971-131D-442E-B573-A860577882F2}" destId="{53017C18-293C-48D6-A9EC-1A9BF68C82CC}" srcOrd="0" destOrd="0" presId="urn:microsoft.com/office/officeart/2005/8/layout/venn2"/>
    <dgm:cxn modelId="{304DD69C-0D90-4429-B2A6-49560D5B5725}" type="presParOf" srcId="{53017C18-293C-48D6-A9EC-1A9BF68C82CC}" destId="{A48CFB02-3672-4704-9A42-885C84A3752F}" srcOrd="0" destOrd="0" presId="urn:microsoft.com/office/officeart/2005/8/layout/venn2"/>
    <dgm:cxn modelId="{9452D1FA-7E91-4D3B-90FC-7BAA9803B067}" type="presParOf" srcId="{53017C18-293C-48D6-A9EC-1A9BF68C82CC}" destId="{AA30DFAA-AFF5-4059-A14C-E6760A65F992}" srcOrd="1" destOrd="0" presId="urn:microsoft.com/office/officeart/2005/8/layout/venn2"/>
    <dgm:cxn modelId="{91C814AE-4704-4DEC-954C-D9B5A9E47E12}" type="presParOf" srcId="{6471F971-131D-442E-B573-A860577882F2}" destId="{BD4F95D0-CAB6-4DF4-BA4F-575472743971}" srcOrd="1" destOrd="0" presId="urn:microsoft.com/office/officeart/2005/8/layout/venn2"/>
    <dgm:cxn modelId="{BF9FB07B-1969-45A8-BB2E-3684F74F9E50}" type="presParOf" srcId="{BD4F95D0-CAB6-4DF4-BA4F-575472743971}" destId="{8C1AEEC2-0ACA-4B3C-8ABF-010313DAA9A8}" srcOrd="0" destOrd="0" presId="urn:microsoft.com/office/officeart/2005/8/layout/venn2"/>
    <dgm:cxn modelId="{A8C730CB-112E-4086-A3F9-EF7A8E233298}" type="presParOf" srcId="{BD4F95D0-CAB6-4DF4-BA4F-575472743971}" destId="{D700E8C2-8203-4C93-B32C-4263AE7D24EE}" srcOrd="1" destOrd="0" presId="urn:microsoft.com/office/officeart/2005/8/layout/venn2"/>
    <dgm:cxn modelId="{D028ED96-FC8D-4B87-9B9C-18E43ECB27C5}" type="presParOf" srcId="{6471F971-131D-442E-B573-A860577882F2}" destId="{5097322E-EE61-4C98-B1DB-7E2AD26B83BB}" srcOrd="2" destOrd="0" presId="urn:microsoft.com/office/officeart/2005/8/layout/venn2"/>
    <dgm:cxn modelId="{72F0F8C3-9387-4704-B91F-1DE3C7F38C2D}" type="presParOf" srcId="{5097322E-EE61-4C98-B1DB-7E2AD26B83BB}" destId="{7E9C5950-D71C-4D72-9710-DC7AD5723989}" srcOrd="0" destOrd="0" presId="urn:microsoft.com/office/officeart/2005/8/layout/venn2"/>
    <dgm:cxn modelId="{3C731BCC-BA46-4647-B469-21CC15663C36}" type="presParOf" srcId="{5097322E-EE61-4C98-B1DB-7E2AD26B83BB}" destId="{903B2994-F3EA-43CF-A9DA-47534AA10B9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691F6-9851-428E-8929-FDBF38B98904}">
      <dsp:nvSpPr>
        <dsp:cNvPr id="0" name=""/>
        <dsp:cNvSpPr/>
      </dsp:nvSpPr>
      <dsp:spPr>
        <a:xfrm>
          <a:off x="2168471" y="334484"/>
          <a:ext cx="4539046" cy="4539046"/>
        </a:xfrm>
        <a:prstGeom prst="pie">
          <a:avLst>
            <a:gd name="adj1" fmla="val 16200000"/>
            <a:gd name="adj2" fmla="val 205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принцип научности 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536340" y="1097476"/>
        <a:ext cx="1458979" cy="972652"/>
      </dsp:txXfrm>
    </dsp:sp>
    <dsp:sp modelId="{D0B58152-CC9F-44B3-B6D0-95121CD598AC}">
      <dsp:nvSpPr>
        <dsp:cNvPr id="0" name=""/>
        <dsp:cNvSpPr/>
      </dsp:nvSpPr>
      <dsp:spPr>
        <a:xfrm>
          <a:off x="2207377" y="455525"/>
          <a:ext cx="4539046" cy="4539046"/>
        </a:xfrm>
        <a:prstGeom prst="pie">
          <a:avLst>
            <a:gd name="adj1" fmla="val 20520000"/>
            <a:gd name="adj2" fmla="val 3240000"/>
          </a:avLst>
        </a:prstGeom>
        <a:solidFill>
          <a:schemeClr val="accent4">
            <a:hueOff val="4308971"/>
            <a:satOff val="-10901"/>
            <a:lumOff val="49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принцип участия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130739" y="2529437"/>
        <a:ext cx="1350906" cy="1080725"/>
      </dsp:txXfrm>
    </dsp:sp>
    <dsp:sp modelId="{6406A239-8830-4A2F-8423-B99E2C53A4B9}">
      <dsp:nvSpPr>
        <dsp:cNvPr id="0" name=""/>
        <dsp:cNvSpPr/>
      </dsp:nvSpPr>
      <dsp:spPr>
        <a:xfrm>
          <a:off x="2104708" y="530095"/>
          <a:ext cx="4539046" cy="4539046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принцип комплекс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err="1" smtClean="0">
              <a:solidFill>
                <a:schemeClr val="accent2">
                  <a:lumMod val="50000"/>
                </a:schemeClr>
              </a:solidFill>
            </a:rPr>
            <a:t>ности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 и </a:t>
          </a:r>
          <a:r>
            <a:rPr lang="ru-RU" sz="1600" b="1" kern="1200" dirty="0" err="1" smtClean="0">
              <a:solidFill>
                <a:schemeClr val="accent2">
                  <a:lumMod val="50000"/>
                </a:schemeClr>
              </a:solidFill>
            </a:rPr>
            <a:t>интегратив</a:t>
          </a:r>
          <a:endParaRPr lang="ru-RU" sz="1600" b="1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err="1" smtClean="0">
              <a:solidFill>
                <a:schemeClr val="accent2">
                  <a:lumMod val="50000"/>
                </a:schemeClr>
              </a:solidFill>
            </a:rPr>
            <a:t>ности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725796" y="3718235"/>
        <a:ext cx="1296870" cy="1188797"/>
      </dsp:txXfrm>
    </dsp:sp>
    <dsp:sp modelId="{569A0280-A9D6-43A8-9D3E-5517F705CB63}">
      <dsp:nvSpPr>
        <dsp:cNvPr id="0" name=""/>
        <dsp:cNvSpPr/>
      </dsp:nvSpPr>
      <dsp:spPr>
        <a:xfrm>
          <a:off x="2002039" y="455525"/>
          <a:ext cx="4539046" cy="4539046"/>
        </a:xfrm>
        <a:prstGeom prst="pie">
          <a:avLst>
            <a:gd name="adj1" fmla="val 7560000"/>
            <a:gd name="adj2" fmla="val 11880000"/>
          </a:avLst>
        </a:prstGeom>
        <a:solidFill>
          <a:schemeClr val="accent4">
            <a:hueOff val="12926913"/>
            <a:satOff val="-32702"/>
            <a:lumOff val="147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Принцип гарантий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266817" y="2529437"/>
        <a:ext cx="1350906" cy="1080725"/>
      </dsp:txXfrm>
    </dsp:sp>
    <dsp:sp modelId="{D767D38D-3A0B-42E0-8E49-219336A2C767}">
      <dsp:nvSpPr>
        <dsp:cNvPr id="0" name=""/>
        <dsp:cNvSpPr/>
      </dsp:nvSpPr>
      <dsp:spPr>
        <a:xfrm>
          <a:off x="2060554" y="280242"/>
          <a:ext cx="4539046" cy="4539046"/>
        </a:xfrm>
        <a:prstGeom prst="pie">
          <a:avLst>
            <a:gd name="adj1" fmla="val 11880000"/>
            <a:gd name="adj2" fmla="val 16200000"/>
          </a:avLst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2">
                  <a:lumMod val="50000"/>
                </a:schemeClr>
              </a:solidFill>
            </a:rPr>
            <a:t>Принцип аксиологического подхода </a:t>
          </a:r>
        </a:p>
      </dsp:txBody>
      <dsp:txXfrm>
        <a:off x="2772752" y="1043235"/>
        <a:ext cx="1458979" cy="972652"/>
      </dsp:txXfrm>
    </dsp:sp>
    <dsp:sp modelId="{206C201C-41AC-4D71-BCC2-4E355005251F}">
      <dsp:nvSpPr>
        <dsp:cNvPr id="0" name=""/>
        <dsp:cNvSpPr/>
      </dsp:nvSpPr>
      <dsp:spPr>
        <a:xfrm>
          <a:off x="1887269" y="53495"/>
          <a:ext cx="5101023" cy="510102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879A1-C9C6-46EA-808C-6F991F348333}">
      <dsp:nvSpPr>
        <dsp:cNvPr id="0" name=""/>
        <dsp:cNvSpPr/>
      </dsp:nvSpPr>
      <dsp:spPr>
        <a:xfrm>
          <a:off x="1926702" y="174497"/>
          <a:ext cx="5101023" cy="510102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4">
            <a:hueOff val="4308971"/>
            <a:satOff val="-10901"/>
            <a:lumOff val="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A4E57-09F9-4204-A05A-050799CB0765}">
      <dsp:nvSpPr>
        <dsp:cNvPr id="0" name=""/>
        <dsp:cNvSpPr/>
      </dsp:nvSpPr>
      <dsp:spPr>
        <a:xfrm>
          <a:off x="1823720" y="249295"/>
          <a:ext cx="5101023" cy="510102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94F1F-0399-4D0A-B1D0-F459632C01ED}">
      <dsp:nvSpPr>
        <dsp:cNvPr id="0" name=""/>
        <dsp:cNvSpPr/>
      </dsp:nvSpPr>
      <dsp:spPr>
        <a:xfrm>
          <a:off x="1720737" y="174497"/>
          <a:ext cx="5101023" cy="510102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4">
            <a:hueOff val="12926913"/>
            <a:satOff val="-32702"/>
            <a:lumOff val="1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7A405-9CA8-4C46-AD62-F53BE527ABC9}">
      <dsp:nvSpPr>
        <dsp:cNvPr id="0" name=""/>
        <dsp:cNvSpPr/>
      </dsp:nvSpPr>
      <dsp:spPr>
        <a:xfrm>
          <a:off x="1779779" y="-745"/>
          <a:ext cx="5101023" cy="510102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B033E-7CAF-49B9-87A5-FA5B53F11768}">
      <dsp:nvSpPr>
        <dsp:cNvPr id="0" name=""/>
        <dsp:cNvSpPr/>
      </dsp:nvSpPr>
      <dsp:spPr>
        <a:xfrm>
          <a:off x="3488160" y="2306300"/>
          <a:ext cx="2818811" cy="2818811"/>
        </a:xfrm>
        <a:prstGeom prst="gear9">
          <a:avLst/>
        </a:prstGeom>
        <a:solidFill>
          <a:schemeClr val="accent4">
            <a:lumMod val="60000"/>
            <a:lumOff val="40000"/>
          </a:schemeClr>
        </a:solidFill>
        <a:ln w="400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1" action="ppaction://hlinkfile"/>
            </a:rPr>
            <a:t>В совместной деятельности с педагогом </a:t>
          </a:r>
          <a:endParaRPr lang="ru-RU" sz="1600" kern="1200" dirty="0"/>
        </a:p>
      </dsp:txBody>
      <dsp:txXfrm>
        <a:off x="4054866" y="2966593"/>
        <a:ext cx="1685399" cy="1448927"/>
      </dsp:txXfrm>
    </dsp:sp>
    <dsp:sp modelId="{D491321F-CC6A-4CF0-91AC-0D6257922192}">
      <dsp:nvSpPr>
        <dsp:cNvPr id="0" name=""/>
        <dsp:cNvSpPr/>
      </dsp:nvSpPr>
      <dsp:spPr>
        <a:xfrm rot="20336869">
          <a:off x="864092" y="1452712"/>
          <a:ext cx="2979555" cy="2929288"/>
        </a:xfrm>
        <a:prstGeom prst="gear6">
          <a:avLst/>
        </a:prstGeom>
        <a:solidFill>
          <a:schemeClr val="accent2">
            <a:lumMod val="40000"/>
            <a:lumOff val="60000"/>
          </a:schemeClr>
        </a:solidFill>
        <a:ln w="400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2" action="ppaction://hlinkfile"/>
            </a:rPr>
            <a:t>В совместной деятельности с семьей </a:t>
          </a:r>
          <a:endParaRPr lang="ru-RU" sz="1600" kern="1200" dirty="0"/>
        </a:p>
      </dsp:txBody>
      <dsp:txXfrm>
        <a:off x="1608856" y="2194626"/>
        <a:ext cx="1490027" cy="1445460"/>
      </dsp:txXfrm>
    </dsp:sp>
    <dsp:sp modelId="{48471DA3-2AFD-456F-AC34-8225D21364EF}">
      <dsp:nvSpPr>
        <dsp:cNvPr id="0" name=""/>
        <dsp:cNvSpPr/>
      </dsp:nvSpPr>
      <dsp:spPr>
        <a:xfrm rot="500370">
          <a:off x="2962016" y="225714"/>
          <a:ext cx="2008625" cy="2008625"/>
        </a:xfrm>
        <a:prstGeom prst="gear6">
          <a:avLst/>
        </a:prstGeom>
        <a:solidFill>
          <a:schemeClr val="accent3">
            <a:lumMod val="40000"/>
            <a:lumOff val="60000"/>
          </a:schemeClr>
        </a:solidFill>
        <a:ln w="400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3" action="ppaction://hlinkfile"/>
            </a:rPr>
            <a:t>В режимных моментах </a:t>
          </a:r>
          <a:endParaRPr lang="ru-RU" sz="1600" kern="1200" dirty="0"/>
        </a:p>
      </dsp:txBody>
      <dsp:txXfrm rot="900000">
        <a:off x="3402566" y="666264"/>
        <a:ext cx="1127524" cy="1127524"/>
      </dsp:txXfrm>
    </dsp:sp>
    <dsp:sp modelId="{5E534AB4-8310-44FB-9857-9D435C67B2C0}">
      <dsp:nvSpPr>
        <dsp:cNvPr id="0" name=""/>
        <dsp:cNvSpPr/>
      </dsp:nvSpPr>
      <dsp:spPr>
        <a:xfrm>
          <a:off x="3281766" y="1875033"/>
          <a:ext cx="3608078" cy="3608078"/>
        </a:xfrm>
        <a:prstGeom prst="circularArrow">
          <a:avLst>
            <a:gd name="adj1" fmla="val 4687"/>
            <a:gd name="adj2" fmla="val 299029"/>
            <a:gd name="adj3" fmla="val 2534664"/>
            <a:gd name="adj4" fmla="val 1582198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AF953-A000-4A9C-8717-174153C27E8C}">
      <dsp:nvSpPr>
        <dsp:cNvPr id="0" name=""/>
        <dsp:cNvSpPr/>
      </dsp:nvSpPr>
      <dsp:spPr>
        <a:xfrm>
          <a:off x="792099" y="860576"/>
          <a:ext cx="2621494" cy="262149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25FDE-3D30-49E7-BB4C-CCC5FCE68872}">
      <dsp:nvSpPr>
        <dsp:cNvPr id="0" name=""/>
        <dsp:cNvSpPr/>
      </dsp:nvSpPr>
      <dsp:spPr>
        <a:xfrm>
          <a:off x="2664305" y="-419491"/>
          <a:ext cx="2826499" cy="28264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954DA-041B-4A9E-B1BF-C107FF831DC6}">
      <dsp:nvSpPr>
        <dsp:cNvPr id="0" name=""/>
        <dsp:cNvSpPr/>
      </dsp:nvSpPr>
      <dsp:spPr>
        <a:xfrm>
          <a:off x="1380847" y="-30611"/>
          <a:ext cx="4943160" cy="4943160"/>
        </a:xfrm>
        <a:prstGeom prst="circularArrow">
          <a:avLst>
            <a:gd name="adj1" fmla="val 5544"/>
            <a:gd name="adj2" fmla="val 330680"/>
            <a:gd name="adj3" fmla="val 13780679"/>
            <a:gd name="adj4" fmla="val 17383071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46F05-BBC3-4AB7-8C2B-536B5F7E695B}">
      <dsp:nvSpPr>
        <dsp:cNvPr id="0" name=""/>
        <dsp:cNvSpPr/>
      </dsp:nvSpPr>
      <dsp:spPr>
        <a:xfrm>
          <a:off x="2697452" y="122"/>
          <a:ext cx="2309951" cy="11549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accent2">
                  <a:lumMod val="50000"/>
                </a:schemeClr>
              </a:solidFill>
            </a:rPr>
            <a:t>Блок 1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. Содержание работы с детьми определяется в соответствии с ФГТ </a:t>
          </a:r>
          <a:endParaRPr lang="ru-RU" sz="1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753833" y="56503"/>
        <a:ext cx="2197189" cy="1042213"/>
      </dsp:txXfrm>
    </dsp:sp>
    <dsp:sp modelId="{F80BD087-F4FA-4E07-9AB2-E72AD732F958}">
      <dsp:nvSpPr>
        <dsp:cNvPr id="0" name=""/>
        <dsp:cNvSpPr/>
      </dsp:nvSpPr>
      <dsp:spPr>
        <a:xfrm>
          <a:off x="4702238" y="1456685"/>
          <a:ext cx="2309951" cy="1154975"/>
        </a:xfrm>
        <a:prstGeom prst="roundRect">
          <a:avLst/>
        </a:prstGeom>
        <a:solidFill>
          <a:schemeClr val="accent4">
            <a:hueOff val="4308971"/>
            <a:satOff val="-10901"/>
            <a:lumOff val="49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accent2">
                  <a:lumMod val="50000"/>
                </a:schemeClr>
              </a:solidFill>
            </a:rPr>
            <a:t>Блок 2. 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Организация работы с детьми по формированию ЗОЖ</a:t>
          </a:r>
          <a:endParaRPr lang="ru-RU" sz="1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58619" y="1513066"/>
        <a:ext cx="2197189" cy="1042213"/>
      </dsp:txXfrm>
    </dsp:sp>
    <dsp:sp modelId="{45F10F01-B10F-4131-96DF-898F92784F58}">
      <dsp:nvSpPr>
        <dsp:cNvPr id="0" name=""/>
        <dsp:cNvSpPr/>
      </dsp:nvSpPr>
      <dsp:spPr>
        <a:xfrm>
          <a:off x="3936478" y="3813453"/>
          <a:ext cx="2309951" cy="1154975"/>
        </a:xfrm>
        <a:prstGeom prst="roundRect">
          <a:avLst/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accent2">
                  <a:lumMod val="50000"/>
                </a:schemeClr>
              </a:solidFill>
            </a:rPr>
            <a:t>Блок 3. 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Нетрадиционные формы оздоровления дошкольника</a:t>
          </a:r>
          <a:endParaRPr lang="ru-RU" sz="1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992859" y="3869834"/>
        <a:ext cx="2197189" cy="1042213"/>
      </dsp:txXfrm>
    </dsp:sp>
    <dsp:sp modelId="{99FFF99D-9D9E-410F-AB8E-DBA7CC8D2DD5}">
      <dsp:nvSpPr>
        <dsp:cNvPr id="0" name=""/>
        <dsp:cNvSpPr/>
      </dsp:nvSpPr>
      <dsp:spPr>
        <a:xfrm>
          <a:off x="1424026" y="3795165"/>
          <a:ext cx="2309951" cy="1154975"/>
        </a:xfrm>
        <a:prstGeom prst="roundRect">
          <a:avLst/>
        </a:prstGeom>
        <a:solidFill>
          <a:schemeClr val="accent4">
            <a:hueOff val="12926913"/>
            <a:satOff val="-32702"/>
            <a:lumOff val="147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accent2">
                  <a:lumMod val="50000"/>
                </a:schemeClr>
              </a:solidFill>
            </a:rPr>
            <a:t>Блок 4. 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Организация оздоровительной деятельности</a:t>
          </a:r>
          <a:endParaRPr lang="ru-RU" sz="1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480407" y="3851546"/>
        <a:ext cx="2197189" cy="1042213"/>
      </dsp:txXfrm>
    </dsp:sp>
    <dsp:sp modelId="{E0A63DE3-68C1-47B1-A05B-29B0D814A474}">
      <dsp:nvSpPr>
        <dsp:cNvPr id="0" name=""/>
        <dsp:cNvSpPr/>
      </dsp:nvSpPr>
      <dsp:spPr>
        <a:xfrm>
          <a:off x="692665" y="1456685"/>
          <a:ext cx="2309951" cy="1154975"/>
        </a:xfrm>
        <a:prstGeom prst="roundRect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accent2">
                  <a:lumMod val="50000"/>
                </a:schemeClr>
              </a:solidFill>
            </a:rPr>
            <a:t>Блок 5. Работа с семьёй и школой</a:t>
          </a:r>
          <a:endParaRPr lang="ru-RU" sz="1600" u="sng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49046" y="1513066"/>
        <a:ext cx="2197189" cy="1042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64636-8575-4277-8A3C-B9BC32F0834F}">
      <dsp:nvSpPr>
        <dsp:cNvPr id="0" name=""/>
        <dsp:cNvSpPr/>
      </dsp:nvSpPr>
      <dsp:spPr>
        <a:xfrm rot="16200000">
          <a:off x="-1473272" y="1474159"/>
          <a:ext cx="5256583" cy="230826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rPr>
            <a:t>привитие стойких культурно-гигиенических навыков;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развитие представлений о строении собственного тела, назначении органов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887" y="1051317"/>
        <a:ext cx="2308264" cy="3153949"/>
      </dsp:txXfrm>
    </dsp:sp>
    <dsp:sp modelId="{4454E6DE-6956-43BA-8C80-54398B4618DC}">
      <dsp:nvSpPr>
        <dsp:cNvPr id="0" name=""/>
        <dsp:cNvSpPr/>
      </dsp:nvSpPr>
      <dsp:spPr>
        <a:xfrm rot="16200000">
          <a:off x="1008112" y="1474159"/>
          <a:ext cx="5256583" cy="2308264"/>
        </a:xfrm>
        <a:prstGeom prst="flowChartManualOperation">
          <a:avLst/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обучение уходу за своим телом, навыкам оказания элементарной помощи;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формирование представлений о том, что полезно и что вредно для организма;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2482271" y="1051317"/>
        <a:ext cx="2308264" cy="3153949"/>
      </dsp:txXfrm>
    </dsp:sp>
    <dsp:sp modelId="{CFB11970-D532-4C42-BD23-CE79382BDFDA}">
      <dsp:nvSpPr>
        <dsp:cNvPr id="0" name=""/>
        <dsp:cNvSpPr/>
      </dsp:nvSpPr>
      <dsp:spPr>
        <a:xfrm rot="16200000">
          <a:off x="3489496" y="1474159"/>
          <a:ext cx="5256583" cy="2308264"/>
        </a:xfrm>
        <a:prstGeom prst="flowChartManualOperation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формирование привычки ежедневных физкультурных упражнений;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формирование элементарных представлений об окружающей среде.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4963655" y="1051317"/>
        <a:ext cx="2308264" cy="31539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CFB02-3672-4704-9A42-885C84A3752F}">
      <dsp:nvSpPr>
        <dsp:cNvPr id="0" name=""/>
        <dsp:cNvSpPr/>
      </dsp:nvSpPr>
      <dsp:spPr>
        <a:xfrm>
          <a:off x="1289150" y="-12082"/>
          <a:ext cx="4047780" cy="40477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ДОУ</a:t>
          </a:r>
          <a:endParaRPr lang="ru-RU" sz="1800" kern="1200" dirty="0"/>
        </a:p>
      </dsp:txBody>
      <dsp:txXfrm>
        <a:off x="2605691" y="190306"/>
        <a:ext cx="1414699" cy="607167"/>
      </dsp:txXfrm>
    </dsp:sp>
    <dsp:sp modelId="{8C1AEEC2-0ACA-4B3C-8ABF-010313DAA9A8}">
      <dsp:nvSpPr>
        <dsp:cNvPr id="0" name=""/>
        <dsp:cNvSpPr/>
      </dsp:nvSpPr>
      <dsp:spPr>
        <a:xfrm>
          <a:off x="1954610" y="951531"/>
          <a:ext cx="2725906" cy="3084165"/>
        </a:xfrm>
        <a:prstGeom prst="ellipse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семья</a:t>
          </a:r>
          <a:endParaRPr lang="ru-RU" sz="1800" kern="1200" dirty="0"/>
        </a:p>
      </dsp:txBody>
      <dsp:txXfrm>
        <a:off x="2682428" y="1144292"/>
        <a:ext cx="1270272" cy="578281"/>
      </dsp:txXfrm>
    </dsp:sp>
    <dsp:sp modelId="{7E9C5950-D71C-4D72-9710-DC7AD5723989}">
      <dsp:nvSpPr>
        <dsp:cNvPr id="0" name=""/>
        <dsp:cNvSpPr/>
      </dsp:nvSpPr>
      <dsp:spPr>
        <a:xfrm>
          <a:off x="2457400" y="2347125"/>
          <a:ext cx="1710268" cy="17006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prstTxWarp prst="textArchUp">
            <a:avLst/>
          </a:prstTxWarp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ребёнок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accent2">
                <a:lumMod val="50000"/>
              </a:schemeClr>
            </a:solidFill>
          </a:endParaRPr>
        </a:p>
      </dsp:txBody>
      <dsp:txXfrm>
        <a:off x="2707863" y="2772289"/>
        <a:ext cx="1209342" cy="850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6EBF2-2A20-4C94-8821-A107783002A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6B5A5-582C-471F-9E90-280745933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9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5A5-582C-471F-9E90-280745933FE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9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A0E333-8951-445B-A4C4-4218E9D4AE09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9C937B-49FC-4293-82EE-C13F76DBC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0E333-8951-445B-A4C4-4218E9D4AE09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937B-49FC-4293-82EE-C13F76DBC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FA0E333-8951-445B-A4C4-4218E9D4AE09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9C937B-49FC-4293-82EE-C13F76DBC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0E333-8951-445B-A4C4-4218E9D4AE09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937B-49FC-4293-82EE-C13F76DBC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A0E333-8951-445B-A4C4-4218E9D4AE09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99C937B-49FC-4293-82EE-C13F76DBC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0E333-8951-445B-A4C4-4218E9D4AE09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937B-49FC-4293-82EE-C13F76DBC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0E333-8951-445B-A4C4-4218E9D4AE09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937B-49FC-4293-82EE-C13F76DBC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0E333-8951-445B-A4C4-4218E9D4AE09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937B-49FC-4293-82EE-C13F76DBC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A0E333-8951-445B-A4C4-4218E9D4AE09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937B-49FC-4293-82EE-C13F76DBC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0E333-8951-445B-A4C4-4218E9D4AE09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937B-49FC-4293-82EE-C13F76DBC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0E333-8951-445B-A4C4-4218E9D4AE09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C937B-49FC-4293-82EE-C13F76DBC7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FA0E333-8951-445B-A4C4-4218E9D4AE09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99C937B-49FC-4293-82EE-C13F76DBC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1042;%20&#1089;&#1072;&#1084;&#1086;&#1089;&#1090;&#1086;&#1103;&#1090;&#1077;&#1083;&#1100;&#1085;&#1086;&#1081;%20&#1076;&#1077;&#1103;&#1090;&#1077;&#1083;&#1100;&#1085;&#1086;&#1089;&#1090;&#1080;%20&#1076;&#1077;&#1090;&#1077;&#1081;.docx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80920" cy="1296144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sz="1800" cap="none" dirty="0">
                <a:ln>
                  <a:noFill/>
                </a:ln>
                <a:solidFill>
                  <a:srgbClr val="AC66BB">
                    <a:lumMod val="50000"/>
                  </a:srgbClr>
                </a:solidFill>
                <a:ea typeface="+mn-ea"/>
                <a:cs typeface="+mn-cs"/>
              </a:rPr>
              <a:t>Муниципальное б</a:t>
            </a:r>
            <a:r>
              <a:rPr lang="ru-RU" sz="1800" cap="none" dirty="0">
                <a:ln>
                  <a:noFill/>
                </a:ln>
                <a:solidFill>
                  <a:schemeClr val="bg1"/>
                </a:solidFill>
                <a:ea typeface="+mn-ea"/>
                <a:cs typeface="+mn-cs"/>
              </a:rPr>
              <a:t>юджетное дошкольное образовательное учреждение </a:t>
            </a:r>
            <a:r>
              <a:rPr lang="ru-RU" sz="1800" cap="none" dirty="0">
                <a:ln>
                  <a:noFill/>
                </a:ln>
                <a:solidFill>
                  <a:srgbClr val="AC66BB">
                    <a:lumMod val="50000"/>
                  </a:srgbClr>
                </a:solidFill>
                <a:ea typeface="+mn-ea"/>
                <a:cs typeface="+mn-cs"/>
              </a:rPr>
              <a:t>центр </a:t>
            </a:r>
            <a:r>
              <a:rPr lang="ru-RU" sz="1800" cap="none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раз</a:t>
            </a:r>
            <a:r>
              <a:rPr lang="ru-RU" sz="1800" cap="none" dirty="0">
                <a:ln>
                  <a:noFill/>
                </a:ln>
                <a:solidFill>
                  <a:schemeClr val="bg1"/>
                </a:solidFill>
                <a:ea typeface="+mn-ea"/>
                <a:cs typeface="+mn-cs"/>
              </a:rPr>
              <a:t>вития ребёнка – детский сад № 57 «Катюша»</a:t>
            </a:r>
            <a:br>
              <a:rPr lang="ru-RU" sz="1800" cap="none" dirty="0">
                <a:ln>
                  <a:noFill/>
                </a:ln>
                <a:solidFill>
                  <a:schemeClr val="bg1"/>
                </a:solidFill>
                <a:ea typeface="+mn-ea"/>
                <a:cs typeface="+mn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268760"/>
            <a:ext cx="5322014" cy="4248472"/>
          </a:xfr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ts val="0"/>
              </a:spcBef>
              <a:buClrTx/>
              <a:buSzTx/>
            </a:pPr>
            <a:endParaRPr lang="ru-RU" sz="1800" b="1" dirty="0" smtClean="0">
              <a:solidFill>
                <a:srgbClr val="B13F9A">
                  <a:lumMod val="75000"/>
                </a:srgbClr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</a:pPr>
            <a:endParaRPr lang="ru-RU" sz="1800" b="1" dirty="0">
              <a:solidFill>
                <a:srgbClr val="B13F9A">
                  <a:lumMod val="75000"/>
                </a:srgbClr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</a:pPr>
            <a:endParaRPr lang="ru-RU" sz="1800" b="1" dirty="0" smtClean="0">
              <a:solidFill>
                <a:srgbClr val="B13F9A">
                  <a:lumMod val="75000"/>
                </a:srgbClr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</a:pPr>
            <a:endParaRPr lang="ru-RU" sz="1800" b="1" dirty="0">
              <a:solidFill>
                <a:srgbClr val="B13F9A">
                  <a:lumMod val="75000"/>
                </a:srgbClr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</a:pPr>
            <a:endParaRPr lang="ru-RU" sz="1800" b="1" dirty="0" smtClean="0">
              <a:solidFill>
                <a:srgbClr val="B13F9A">
                  <a:lumMod val="75000"/>
                </a:srgbClr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</a:pPr>
            <a:r>
              <a:rPr lang="ru-RU" sz="3600" b="1" dirty="0" smtClean="0">
                <a:solidFill>
                  <a:schemeClr val="bg1"/>
                </a:solidFill>
              </a:rPr>
              <a:t>Модель оздоровительной работы ДОУ</a:t>
            </a:r>
            <a:endParaRPr lang="ru-RU" sz="3600" b="1" dirty="0">
              <a:solidFill>
                <a:schemeClr val="bg1"/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</a:pPr>
            <a:endParaRPr lang="ru-RU" sz="1800" b="1" dirty="0" smtClean="0">
              <a:solidFill>
                <a:srgbClr val="B13F9A">
                  <a:lumMod val="75000"/>
                </a:srgbClr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</a:pPr>
            <a:endParaRPr lang="ru-RU" sz="1800" b="1" dirty="0">
              <a:solidFill>
                <a:srgbClr val="B13F9A">
                  <a:lumMod val="75000"/>
                </a:srgbClr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</a:pPr>
            <a:endParaRPr lang="ru-RU" sz="1800" b="1" dirty="0" smtClean="0">
              <a:solidFill>
                <a:srgbClr val="B13F9A">
                  <a:lumMod val="75000"/>
                </a:srgbClr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</a:pPr>
            <a:endParaRPr lang="ru-RU" sz="1800" b="1" dirty="0">
              <a:solidFill>
                <a:srgbClr val="B13F9A">
                  <a:lumMod val="75000"/>
                </a:srgbClr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</a:pPr>
            <a:endParaRPr lang="ru-RU" sz="1800" b="1" dirty="0" smtClean="0">
              <a:solidFill>
                <a:srgbClr val="B13F9A">
                  <a:lumMod val="75000"/>
                </a:srgbClr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</a:pPr>
            <a:endParaRPr lang="ru-RU" sz="1800" b="1" dirty="0">
              <a:solidFill>
                <a:srgbClr val="B13F9A">
                  <a:lumMod val="75000"/>
                </a:srgbClr>
              </a:solidFill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800" b="1" dirty="0" smtClean="0">
                <a:solidFill>
                  <a:schemeClr val="bg1"/>
                </a:solidFill>
              </a:rPr>
              <a:t>Подготовила</a:t>
            </a:r>
            <a:r>
              <a:rPr lang="ru-RU" sz="1800" b="1" dirty="0">
                <a:solidFill>
                  <a:schemeClr val="bg1"/>
                </a:solidFill>
              </a:rPr>
              <a:t>: Захарян С.В.,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800" b="1" dirty="0">
                <a:solidFill>
                  <a:schemeClr val="bg1"/>
                </a:solidFill>
              </a:rPr>
              <a:t>                    </a:t>
            </a:r>
            <a:r>
              <a:rPr lang="ru-RU" sz="1800" b="1" dirty="0" smtClean="0">
                <a:solidFill>
                  <a:schemeClr val="bg1"/>
                </a:solidFill>
              </a:rPr>
              <a:t>заместитель </a:t>
            </a:r>
            <a:endParaRPr lang="ru-RU" sz="1800" b="1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800" b="1" dirty="0">
                <a:solidFill>
                  <a:schemeClr val="bg1"/>
                </a:solidFill>
              </a:rPr>
              <a:t>                         </a:t>
            </a:r>
            <a:r>
              <a:rPr lang="ru-RU" sz="1800" b="1" dirty="0" smtClean="0">
                <a:solidFill>
                  <a:schemeClr val="bg1"/>
                </a:solidFill>
              </a:rPr>
              <a:t>      заведующего</a:t>
            </a:r>
            <a:endParaRPr lang="ru-RU" sz="18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Тамбов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900igr.net/datai/chelovek/Sport-2.files/0002-005-S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84931"/>
            <a:ext cx="224374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5736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u="sng" dirty="0" err="1" smtClean="0">
                <a:solidFill>
                  <a:schemeClr val="accent2">
                    <a:lumMod val="75000"/>
                  </a:schemeClr>
                </a:solidFill>
              </a:rPr>
              <a:t>Диагностико</a:t>
            </a:r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</a:rPr>
              <a:t>-прогностический этап построения модели</a:t>
            </a:r>
            <a:endParaRPr lang="ru-RU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980620"/>
              </p:ext>
            </p:extLst>
          </p:nvPr>
        </p:nvGraphicFramePr>
        <p:xfrm>
          <a:off x="467544" y="1124744"/>
          <a:ext cx="7488832" cy="569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Анализ научно-методической литературы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педагоги получили теоретическую подготовку, изучили методическую литературу 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Создание материально-технических, кадровых, организационных, научно-методических условий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проанализированы ресурсы, спланирована работа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Совершенствование комплексной системы воспитания здорового ребёнка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Усовершенствована комплексная система по воспитанию здорового ребёнка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Оценка степени развития заболеваний и имеющихся морфофункциональных нарушений в развитие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проведён мониторинг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3200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Анкетирование родителей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составлен план работы с родителями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417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77034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i="1" u="sng" dirty="0" smtClean="0">
                <a:solidFill>
                  <a:schemeClr val="accent2">
                    <a:lumMod val="75000"/>
                  </a:schemeClr>
                </a:solidFill>
              </a:rPr>
              <a:t>Комплексная система физкультурно-оздоровительной работы</a:t>
            </a:r>
            <a:endParaRPr lang="ru-RU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14082097"/>
              </p:ext>
            </p:extLst>
          </p:nvPr>
        </p:nvGraphicFramePr>
        <p:xfrm>
          <a:off x="539552" y="1256216"/>
          <a:ext cx="7488832" cy="51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036">
            <a:off x="5268056" y="1052736"/>
            <a:ext cx="2096073" cy="209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4032" y="1578132"/>
            <a:ext cx="15121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hlinkClick r:id="rId8" action="ppaction://hlinkfile"/>
              </a:rPr>
              <a:t>В самостоятельной деятельности детей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flipH="1">
            <a:off x="5115817" y="903545"/>
            <a:ext cx="2826499" cy="2826499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3664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chemeClr val="accent2">
                    <a:lumMod val="75000"/>
                  </a:schemeClr>
                </a:solidFill>
              </a:rPr>
              <a:t>Практический этап построения модели</a:t>
            </a:r>
            <a:endParaRPr lang="ru-RU" sz="3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92403925"/>
              </p:ext>
            </p:extLst>
          </p:nvPr>
        </p:nvGraphicFramePr>
        <p:xfrm>
          <a:off x="395536" y="1484784"/>
          <a:ext cx="77048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6023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242048" cy="135902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БЛОК 1</a:t>
            </a: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</a:rPr>
              <a:t>. Содержание работы с детьми определяется в соответствии с ФГТ 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u="sng" dirty="0" smtClean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  <a:t>Интеграция образовательных </a:t>
            </a:r>
            <a:r>
              <a:rPr lang="ru-RU" sz="1600" b="0" dirty="0">
                <a:solidFill>
                  <a:schemeClr val="accent2">
                    <a:lumMod val="75000"/>
                  </a:schemeClr>
                </a:solidFill>
              </a:rPr>
              <a:t>областей в формах физкультурно-оздоровительной </a:t>
            </a:r>
            <a: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  <a:t>работы</a:t>
            </a:r>
            <a:endParaRPr lang="ru-RU" sz="16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847025"/>
              </p:ext>
            </p:extLst>
          </p:nvPr>
        </p:nvGraphicFramePr>
        <p:xfrm>
          <a:off x="467544" y="1556792"/>
          <a:ext cx="7488832" cy="51606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1416161"/>
                <a:gridCol w="6072671"/>
              </a:tblGrid>
              <a:tr h="447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«Художественное творчество»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Развитие мелкой моторики 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</a:tr>
              <a:tr h="440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«Здоровье»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Воспитание культурно-гигиенических навыков, формирование представлений о здоровом образе жизни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</a:tr>
              <a:tr h="447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«Коммуникация»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Развитие свободного общения со взрослыми и сверстниками в процессе физической деятельности, подвижных игр, умение подчиняться правилам.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</a:tr>
              <a:tr h="880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«Познание»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сенсорное развитие, формирование целостной картины мира, расширение кругозора в  процессе подвижных игр, творчества, формирование элементарных математических представлений – развитие умения ориентироваться на местности, познание собственного тела.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</a:tr>
              <a:tr h="447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«Социализация»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формирование гендерной, семейной принадлежности, умение подчиняться правилам,  реализация партнерского взаимодействия «взрослый-ребенок», «ребенок-ребенок».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</a:tr>
              <a:tr h="670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«Музыка»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использование музыкальных произведений для обогащения содержания области, развитие детского творчества в движении. Развитие чувства ритма, выполнение упражнений под музыку, проведение музыкально-спортивных праздников.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</a:tr>
              <a:tr h="447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«Труд»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формирование трудовых умений и навыков, воспитание трудолюбия, воспитание ценностного отношения к собственному труду, труду других людей и его результатам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</a:tr>
              <a:tr h="670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«Чтение художественной литературы»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использование фольклорных произведений – считалок,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закличек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и т.д. для обогащения содержания области 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</a:tr>
              <a:tr h="447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«Безопасность»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формирование основ безопасности собственной жизнедеятельности в различных видах продуктивной деятельности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772" marR="49772" marT="0" marB="0"/>
                </a:tc>
              </a:tr>
            </a:tbl>
          </a:graphicData>
        </a:graphic>
      </p:graphicFrame>
      <p:pic>
        <p:nvPicPr>
          <p:cNvPr id="4" name="Рисунок 3" descr="IMG_1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48680"/>
            <a:ext cx="172819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01440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7200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ru-RU" sz="2400" u="sng" dirty="0">
                <a:solidFill>
                  <a:schemeClr val="accent2">
                    <a:lumMod val="75000"/>
                  </a:schemeClr>
                </a:solidFill>
              </a:rPr>
              <a:t>Блок 2. Организация работы с детьми по формированию </a:t>
            </a: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</a:rPr>
              <a:t>ЗОЖ</a:t>
            </a:r>
            <a:endParaRPr lang="ru-RU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620688"/>
            <a:ext cx="222627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87257927"/>
              </p:ext>
            </p:extLst>
          </p:nvPr>
        </p:nvGraphicFramePr>
        <p:xfrm>
          <a:off x="395536" y="1196752"/>
          <a:ext cx="727280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90062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</a:rPr>
              <a:t>Блок 3</a:t>
            </a:r>
            <a:br>
              <a:rPr lang="ru-RU" sz="2000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</a:rPr>
              <a:t>Нетрадиционные формы оздоровления 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дошкольника</a:t>
            </a:r>
            <a:endParaRPr lang="ru-RU" sz="20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K:\конкурс\группа № 7\DSC01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4664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нутый угол 6"/>
          <p:cNvSpPr/>
          <p:nvPr/>
        </p:nvSpPr>
        <p:spPr>
          <a:xfrm>
            <a:off x="251520" y="4357694"/>
            <a:ext cx="1800200" cy="2169408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Музыкально-подвижные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игры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Разные виды  гимнастики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6732240" y="4357694"/>
            <a:ext cx="1800200" cy="2176288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Физкультурная игротека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4499992" y="4338848"/>
            <a:ext cx="1937392" cy="2169408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Упражнения на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фитболе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Игры-путешествия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161178" y="1794535"/>
            <a:ext cx="1980884" cy="2107437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Оздоровительный бег (дозированный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Дыхательная и звуковая гимнастика.</a:t>
            </a:r>
          </a:p>
        </p:txBody>
      </p:sp>
      <p:sp>
        <p:nvSpPr>
          <p:cNvPr id="14" name="Загнутый угол 13"/>
          <p:cNvSpPr/>
          <p:nvPr/>
        </p:nvSpPr>
        <p:spPr>
          <a:xfrm>
            <a:off x="2339752" y="1794536"/>
            <a:ext cx="1800200" cy="2140824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Самомассаж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массаж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Тренинги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4427984" y="1816256"/>
            <a:ext cx="1871644" cy="2119104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Аутотренинг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Релаксация</a:t>
            </a:r>
          </a:p>
        </p:txBody>
      </p:sp>
      <p:sp>
        <p:nvSpPr>
          <p:cNvPr id="16" name="Загнутый угол 15"/>
          <p:cNvSpPr/>
          <p:nvPr/>
        </p:nvSpPr>
        <p:spPr>
          <a:xfrm>
            <a:off x="6652268" y="1834309"/>
            <a:ext cx="1952180" cy="2067664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Музыкотерапия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Пальчиковая гимнастика</a:t>
            </a:r>
          </a:p>
        </p:txBody>
      </p:sp>
      <p:sp>
        <p:nvSpPr>
          <p:cNvPr id="17" name="Загнутый угол 16"/>
          <p:cNvSpPr/>
          <p:nvPr/>
        </p:nvSpPr>
        <p:spPr>
          <a:xfrm>
            <a:off x="2339752" y="4345541"/>
            <a:ext cx="1800200" cy="2176288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Игропластика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Игровой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стретчинг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888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Блок </a:t>
            </a: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br>
              <a:rPr lang="ru-RU" sz="2000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</a:rPr>
              <a:t>Организация 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 оздоровительной  деятельности</a:t>
            </a:r>
            <a:endParaRPr lang="ru-RU" sz="20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Куб 3"/>
          <p:cNvSpPr/>
          <p:nvPr/>
        </p:nvSpPr>
        <p:spPr>
          <a:xfrm>
            <a:off x="214282" y="4357694"/>
            <a:ext cx="2664296" cy="1872208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рофилактическая </a:t>
            </a:r>
            <a:r>
              <a:rPr lang="ru-RU" dirty="0"/>
              <a:t>работа</a:t>
            </a:r>
          </a:p>
        </p:txBody>
      </p:sp>
      <p:sp>
        <p:nvSpPr>
          <p:cNvPr id="5" name="Куб 4"/>
          <p:cNvSpPr/>
          <p:nvPr/>
        </p:nvSpPr>
        <p:spPr>
          <a:xfrm>
            <a:off x="3000364" y="4357694"/>
            <a:ext cx="2664296" cy="1872208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 режима дня</a:t>
            </a:r>
          </a:p>
        </p:txBody>
      </p:sp>
      <p:sp>
        <p:nvSpPr>
          <p:cNvPr id="6" name="Куб 5"/>
          <p:cNvSpPr/>
          <p:nvPr/>
        </p:nvSpPr>
        <p:spPr>
          <a:xfrm>
            <a:off x="5857884" y="4357694"/>
            <a:ext cx="2664296" cy="1872208"/>
          </a:xfrm>
          <a:prstGeom prst="cub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 питания</a:t>
            </a:r>
          </a:p>
        </p:txBody>
      </p:sp>
      <p:sp>
        <p:nvSpPr>
          <p:cNvPr id="7" name="Куб 6"/>
          <p:cNvSpPr/>
          <p:nvPr/>
        </p:nvSpPr>
        <p:spPr>
          <a:xfrm>
            <a:off x="4507428" y="2924944"/>
            <a:ext cx="2664296" cy="1872208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Организация </a:t>
            </a:r>
            <a:r>
              <a:rPr lang="ru-RU" sz="1600" dirty="0" smtClean="0"/>
              <a:t>жизнедеятельности посредством педагогических и </a:t>
            </a:r>
            <a:r>
              <a:rPr lang="ru-RU" sz="1600" dirty="0" err="1" smtClean="0"/>
              <a:t>здоровьесберегающих</a:t>
            </a:r>
            <a:r>
              <a:rPr lang="ru-RU" sz="1600" dirty="0" smtClean="0"/>
              <a:t> технологий</a:t>
            </a:r>
            <a:endParaRPr lang="ru-RU" sz="1600" dirty="0"/>
          </a:p>
        </p:txBody>
      </p:sp>
      <p:sp>
        <p:nvSpPr>
          <p:cNvPr id="8" name="Куб 7"/>
          <p:cNvSpPr/>
          <p:nvPr/>
        </p:nvSpPr>
        <p:spPr>
          <a:xfrm>
            <a:off x="1417926" y="2924944"/>
            <a:ext cx="2664296" cy="1872208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Система закаливания в ДОУ</a:t>
            </a:r>
          </a:p>
        </p:txBody>
      </p:sp>
      <p:pic>
        <p:nvPicPr>
          <p:cNvPr id="9" name="Рисунок 8" descr="DSC00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325200"/>
            <a:ext cx="2120508" cy="1461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0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092" y="1325200"/>
            <a:ext cx="1987668" cy="151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Куб 10"/>
          <p:cNvSpPr/>
          <p:nvPr/>
        </p:nvSpPr>
        <p:spPr>
          <a:xfrm>
            <a:off x="3030092" y="1514504"/>
            <a:ext cx="2664296" cy="1872208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Осмотр врачами-специалистами, санация полости 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357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</a:rPr>
              <a:t>Блок 5</a:t>
            </a:r>
            <a:r>
              <a:rPr lang="ru-RU" sz="2400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u="sng" dirty="0">
                <a:solidFill>
                  <a:schemeClr val="accent2">
                    <a:lumMod val="75000"/>
                  </a:schemeClr>
                </a:solidFill>
              </a:rPr>
              <a:t>Работа с семьёй </a:t>
            </a: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</a:rPr>
              <a:t>             работа со школой</a:t>
            </a:r>
            <a:endParaRPr lang="ru-RU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K:\101CANON\IMG_0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981048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101CANON\IMG_0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73" y="1263016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K:\фотографии\IMG_0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:\фотографии\IMG_01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2" y="3981048"/>
            <a:ext cx="3436597" cy="257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11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В центре модели - ребёнок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89452"/>
              </p:ext>
            </p:extLst>
          </p:nvPr>
        </p:nvGraphicFramePr>
        <p:xfrm>
          <a:off x="395536" y="1196752"/>
          <a:ext cx="7560840" cy="520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Интегративные качества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Физически развитый, овладевший основными культурно-гигиеническими навыками.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Любознательный, активный.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Эмоционально отзывчивый.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Овладевший средствами общения и способами взаимодействия со взрослыми и сверстниками.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Способный управлять своим поведением и планировать свои действия.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Способный решать интеллектуальные и личностные задачи, адекватные возрасту.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Имеющий первичные представления о себе, семье, обществе, государстве, мире и природе.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Овладевший универсальными предпосылками учебной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деятельности.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Овладевший необходимыми умениями и навыками,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необходимыми для осуществления различных видов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деятельности.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img11.nnm.ru/f/2/a/7/2/66f1887de6e581fc0db2f06cda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5207" b="26302"/>
          <a:stretch/>
        </p:blipFill>
        <p:spPr bwMode="auto">
          <a:xfrm>
            <a:off x="6067924" y="4182751"/>
            <a:ext cx="3041780" cy="2675249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70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7200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</a:rPr>
              <a:t>Модель оздоровительной работы МБДОУ ЦРР ДС № 57 «Катюша»</a:t>
            </a:r>
            <a:endParaRPr lang="ru-RU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9101187"/>
              </p:ext>
            </p:extLst>
          </p:nvPr>
        </p:nvGraphicFramePr>
        <p:xfrm>
          <a:off x="971600" y="2549572"/>
          <a:ext cx="6264696" cy="404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910132" y="5309606"/>
            <a:ext cx="1512168" cy="15841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Создание предметно-развивающей среды</a:t>
            </a:r>
          </a:p>
        </p:txBody>
      </p:sp>
      <p:sp>
        <p:nvSpPr>
          <p:cNvPr id="5" name="Овал 4"/>
          <p:cNvSpPr/>
          <p:nvPr/>
        </p:nvSpPr>
        <p:spPr>
          <a:xfrm>
            <a:off x="3563888" y="792752"/>
            <a:ext cx="1512168" cy="15841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Профилактика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острых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респираторных заболеваний</a:t>
            </a:r>
          </a:p>
        </p:txBody>
      </p:sp>
      <p:sp>
        <p:nvSpPr>
          <p:cNvPr id="9" name="Овал 8"/>
          <p:cNvSpPr/>
          <p:nvPr/>
        </p:nvSpPr>
        <p:spPr>
          <a:xfrm>
            <a:off x="234854" y="3673180"/>
            <a:ext cx="1691680" cy="15841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Оптимальная организация режима дня</a:t>
            </a:r>
          </a:p>
        </p:txBody>
      </p:sp>
      <p:sp>
        <p:nvSpPr>
          <p:cNvPr id="10" name="Овал 9"/>
          <p:cNvSpPr/>
          <p:nvPr/>
        </p:nvSpPr>
        <p:spPr>
          <a:xfrm>
            <a:off x="5134312" y="1020076"/>
            <a:ext cx="1512168" cy="15841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Коррекционная работа, направленная на устранение отклонений от нормы </a:t>
            </a:r>
          </a:p>
        </p:txBody>
      </p:sp>
      <p:sp>
        <p:nvSpPr>
          <p:cNvPr id="12" name="Овал 11"/>
          <p:cNvSpPr/>
          <p:nvPr/>
        </p:nvSpPr>
        <p:spPr>
          <a:xfrm>
            <a:off x="6300192" y="2194400"/>
            <a:ext cx="1615144" cy="15841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Укрепление психологического здоровья детей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34854" y="1812164"/>
            <a:ext cx="1834788" cy="18404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Мониторинг уровня физического развития, состояния здоровья, психоэмоционального состояния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169147" y="5215304"/>
            <a:ext cx="242613" cy="2114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926534" y="4293096"/>
            <a:ext cx="363919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1988096" y="3058468"/>
            <a:ext cx="639688" cy="3705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059832" y="2361172"/>
            <a:ext cx="288032" cy="4633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328952" y="2328348"/>
            <a:ext cx="0" cy="2645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364088" y="2536128"/>
            <a:ext cx="288032" cy="2884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026976" y="3379804"/>
            <a:ext cx="414614" cy="2728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75379" y="4381880"/>
            <a:ext cx="507681" cy="636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1835696" y="951952"/>
            <a:ext cx="1584176" cy="15841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Организация полноценного питания </a:t>
            </a:r>
          </a:p>
        </p:txBody>
      </p:sp>
      <p:sp>
        <p:nvSpPr>
          <p:cNvPr id="36" name="Овал 35"/>
          <p:cNvSpPr/>
          <p:nvPr/>
        </p:nvSpPr>
        <p:spPr>
          <a:xfrm>
            <a:off x="6783060" y="3789040"/>
            <a:ext cx="1512168" cy="15841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Организация взаимодействия с семьей</a:t>
            </a:r>
          </a:p>
        </p:txBody>
      </p:sp>
      <p:sp>
        <p:nvSpPr>
          <p:cNvPr id="31" name="Овал 30"/>
          <p:cNvSpPr/>
          <p:nvPr/>
        </p:nvSpPr>
        <p:spPr>
          <a:xfrm>
            <a:off x="6046004" y="5273824"/>
            <a:ext cx="1641368" cy="15841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Работа с педагогами 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6046004" y="5384977"/>
            <a:ext cx="242613" cy="1204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008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u="sng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75000"/>
                  </a:srgbClr>
                </a:solidFill>
              </a:rPr>
              <a:t>Актуальность</a:t>
            </a:r>
            <a:br>
              <a:rPr lang="ru-RU" sz="3600" u="sng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75000"/>
                  </a:srgbClr>
                </a:solidFill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i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latin typeface="Times New Roman"/>
                <a:ea typeface="Times New Roman"/>
                <a:cs typeface="+mj-cs"/>
              </a:rPr>
              <a:t>Данные </a:t>
            </a:r>
            <a:r>
              <a:rPr lang="ru-RU" sz="2800" b="1" i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75000"/>
                  </a:srgbClr>
                </a:solidFill>
                <a:latin typeface="Times New Roman"/>
                <a:ea typeface="Times New Roman"/>
                <a:cs typeface="+mj-cs"/>
              </a:rPr>
              <a:t>социологических исследований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35417541"/>
              </p:ext>
            </p:extLst>
          </p:nvPr>
        </p:nvGraphicFramePr>
        <p:xfrm>
          <a:off x="785786" y="3000372"/>
          <a:ext cx="69847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12033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136815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i="1" u="sng" dirty="0">
                <a:solidFill>
                  <a:schemeClr val="accent2">
                    <a:lumMod val="75000"/>
                  </a:schemeClr>
                </a:solidFill>
              </a:rPr>
              <a:t>Анализ заболеваемости </a:t>
            </a:r>
            <a:r>
              <a:rPr lang="ru-RU" sz="2000" i="1" u="sng" dirty="0" smtClean="0">
                <a:solidFill>
                  <a:schemeClr val="accent2">
                    <a:lumMod val="75000"/>
                  </a:schemeClr>
                </a:solidFill>
              </a:rPr>
              <a:t>МБДОУ ЦРР ДС № 57 «Катюша»</a:t>
            </a: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67041"/>
              </p:ext>
            </p:extLst>
          </p:nvPr>
        </p:nvGraphicFramePr>
        <p:xfrm>
          <a:off x="395536" y="1628800"/>
          <a:ext cx="7416824" cy="49685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66000"/>
                <a:gridCol w="1339066"/>
                <a:gridCol w="1455879"/>
                <a:gridCol w="1455879"/>
              </a:tblGrid>
              <a:tr h="3821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за </a:t>
                      </a:r>
                      <a:r>
                        <a:rPr lang="ru-RU" sz="1400" dirty="0" smtClean="0">
                          <a:effectLst/>
                        </a:rPr>
                        <a:t>2 </a:t>
                      </a:r>
                      <a:r>
                        <a:rPr lang="ru-RU" sz="1400" dirty="0">
                          <a:effectLst/>
                        </a:rPr>
                        <a:t>учебных 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2010-2011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2011-2012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1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дней функционирования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248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249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43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Заболеваемость в детоднях на 1 ребенка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1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Простудная заболеваемость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11,8%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13,0%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1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Часто болеющие дети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6,2%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4,1%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43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Дети с хроническими заболеваниями (ф.30),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5,8%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4,6%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19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Группы здоровья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156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159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4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Дети инвалиды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625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chemeClr val="accent2">
                    <a:lumMod val="75000"/>
                  </a:schemeClr>
                </a:solidFill>
              </a:rPr>
              <a:t>Обобщающий этап создания модели</a:t>
            </a:r>
            <a:endParaRPr lang="ru-RU" sz="3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43343"/>
              </p:ext>
            </p:extLst>
          </p:nvPr>
        </p:nvGraphicFramePr>
        <p:xfrm>
          <a:off x="395536" y="2636912"/>
          <a:ext cx="6105525" cy="109438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09775"/>
                <a:gridCol w="2152650"/>
                <a:gridCol w="1943100"/>
              </a:tblGrid>
              <a:tr h="547194">
                <a:tc>
                  <a:txBody>
                    <a:bodyPr/>
                    <a:lstStyle/>
                    <a:p>
                      <a:r>
                        <a:rPr lang="ru-RU" dirty="0" smtClean="0"/>
                        <a:t>2010г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2011г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2012г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547194">
                <a:tc>
                  <a:txBody>
                    <a:bodyPr/>
                    <a:lstStyle/>
                    <a:p>
                      <a:r>
                        <a:rPr lang="ru-RU" dirty="0" smtClean="0"/>
                        <a:t>11,8%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18,0%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13%</a:t>
                      </a:r>
                      <a:endParaRPr lang="ru-RU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536467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Показатель заболеваемости детей (на одного ребенка в год)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 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830428"/>
              </p:ext>
            </p:extLst>
          </p:nvPr>
        </p:nvGraphicFramePr>
        <p:xfrm>
          <a:off x="1357291" y="4500569"/>
          <a:ext cx="6500856" cy="222690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14676"/>
                <a:gridCol w="1714676"/>
                <a:gridCol w="1833956"/>
                <a:gridCol w="1237548"/>
              </a:tblGrid>
              <a:tr h="3734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2012(</a:t>
                      </a:r>
                      <a:r>
                        <a:rPr lang="ru-RU" sz="1200" dirty="0" smtClean="0"/>
                        <a:t>начало </a:t>
                      </a:r>
                      <a:r>
                        <a:rPr lang="ru-RU" sz="1200" dirty="0" err="1" smtClean="0"/>
                        <a:t>уч.года</a:t>
                      </a:r>
                      <a:r>
                        <a:rPr lang="ru-RU" sz="1200" dirty="0" smtClean="0"/>
                        <a:t>)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373438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37%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37,7%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31%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511414">
                <a:tc>
                  <a:txBody>
                    <a:bodyPr/>
                    <a:lstStyle/>
                    <a:p>
                      <a:r>
                        <a:rPr lang="ru-RU" dirty="0" smtClean="0"/>
                        <a:t>выше среднего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37,3%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37,5%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40,5%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373438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22,4%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29,4%</a:t>
                      </a:r>
                    </a:p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24,5%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336211">
                <a:tc>
                  <a:txBody>
                    <a:bodyPr/>
                    <a:lstStyle/>
                    <a:p>
                      <a:r>
                        <a:rPr lang="ru-RU" dirty="0" smtClean="0"/>
                        <a:t>ниже среднего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0,4%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0,4%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4,0%</a:t>
                      </a:r>
                      <a:endParaRPr lang="ru-RU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3861048"/>
            <a:ext cx="698477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Уровень физического развития детей за три года: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9362772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</a:rPr>
              <a:t>Литература по теме</a:t>
            </a:r>
            <a:endParaRPr lang="ru-RU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632" y="1124744"/>
            <a:ext cx="45720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Л. Ф. Тихомирова Формируем у детей правильное отношение к своему здоровью. Ярославль, 1997 г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Л.Г. Татарникова Технологии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валеологического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развития ребёнка в дошкольном образовательном учреждении. Санкт-Петербург,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2006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Здоровье детей-здоровье нации. Сборник материалов научно-практической конференции. Санкт-Петербург, 2008 г.</a:t>
            </a:r>
          </a:p>
        </p:txBody>
      </p:sp>
      <p:pic>
        <p:nvPicPr>
          <p:cNvPr id="1026" name="Picture 2" descr="http://liceum35.edusite.ru/images/semy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24" y="3567837"/>
            <a:ext cx="3311811" cy="29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300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Будьте здоровы!!!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416" y="1412776"/>
            <a:ext cx="7593968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Чтоб ты не был хилым, вялым,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Не лежал под одеялом,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Не хворал и был в порядке,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Делай каждый день зарядку!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Позабудь про телевизор,</a:t>
            </a:r>
          </a:p>
          <a:p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Mapш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нa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улицу гулять -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Ведь полезней для здоровья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Свежим воздухом дышать.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Нет плохому настроенью!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Не грусти, не хнычь, не плачь!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Пусть тебе всегда помогут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Лыжи, прыгалки и мяч!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Хоть не станешь ты спортсменом,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Это право не беда –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Здоровый дух в здоровом теле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Пусть присутствует всегда! </a:t>
            </a:r>
          </a:p>
        </p:txBody>
      </p:sp>
      <p:pic>
        <p:nvPicPr>
          <p:cNvPr id="4" name="Picture 2" descr="http://900igr.net/datai/chelovek/Sport-2.files/0003-007-Mnogie-ljudi-zanimajutsja-sportom-no-dlja-nekotorykh-sport-eto-prizvan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68" y="1412776"/>
            <a:ext cx="3094816" cy="45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6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Проблемные вопросы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Как укрепить и сохранить здоровье наших детей? 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Как организовать образовательную деятельность дошкольников, чтобы дать каждому ребёнку оптимальную нагрузку с учётом его подготовленности, группы здоровья? 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Как развивать интерес учащихся к занятиям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физкультурой,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потребность в здоровом образе жизни? 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Как сделать привлекательным занятие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физкультурой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для всех детей? 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Как достичь в процессе занимательного дела оптимального сочетания оздоровительного, тренировочного, образовательного компонентов физкультурной деятельности?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213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b="0" u="sng" dirty="0" smtClean="0">
                <a:solidFill>
                  <a:schemeClr val="accent5">
                    <a:lumMod val="75000"/>
                  </a:schemeClr>
                </a:solidFill>
              </a:rPr>
              <a:t>Аннотация</a:t>
            </a:r>
            <a:endParaRPr lang="ru-RU" b="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Сущность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нашей модели  состоит в обеспечении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психо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-физического здоровья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, здорового образа  жизни воспитанников путем  оптимального сочетания теории и практики, выбора современных  средств,  методов и форм.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 	Практическая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значимость модели заключается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возможности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применения её в повседневной практике любого образовательного учреждения.</a:t>
            </a:r>
          </a:p>
          <a:p>
            <a:pPr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E:\Света\фотографии\фото\1.06.12\101MSDCF\DSC007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847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72008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u="sng" cap="none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u="sng" cap="none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u="sng" cap="none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u="sng" cap="none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u="sng" cap="none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u="sng" cap="none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u="sng" cap="none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u="sng" cap="none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u="sng" cap="none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u="sng" cap="none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u="sng" cap="none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u="sng" cap="none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u="sng" cap="none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u="sng" cap="none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u="sng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Цель </a:t>
            </a:r>
            <a:r>
              <a:rPr lang="ru-RU" sz="3600" u="sng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нашей модели </a:t>
            </a:r>
            <a:endParaRPr lang="ru-RU" sz="3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239000" cy="21602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Сохранение и укрепление здоровья детей, формирование у родителей, педагогов, воспитанников ответственности  и потребности в здоровом образе жизни через комплексное сопровождение.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E:\Света\фотографии\фото\1.06.12\101MSDCF\DSC00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4176464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16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Задачи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71612"/>
            <a:ext cx="7677496" cy="49859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Совершенствование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условий для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обеспечения физического и психического здоровья детей в соответствии с ФГТ.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Повышение педагогического мастерства и деловой квалификации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педагогов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детского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сада.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Комплексный подход и реализация  физкультурно-оздоровительных мероприятий 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контакте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со всеми участниками педагогического процесса (педагоги, медицинские работники, родители, дети).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Выявление интересов, склонностей и способностей детей в двигательной деятельности и реализация их через систему спортивно-оздоровительной работы.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Воспитание здорового ребенка совместными усилиями детского сада и семьи.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546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108012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u="sng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Основные  принципы  </a:t>
            </a:r>
            <a:r>
              <a:rPr lang="ru-RU" sz="4000" u="sng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построения модели</a:t>
            </a:r>
            <a:endParaRPr lang="ru-RU" u="sng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684953"/>
              </p:ext>
            </p:extLst>
          </p:nvPr>
        </p:nvGraphicFramePr>
        <p:xfrm>
          <a:off x="-180528" y="1268760"/>
          <a:ext cx="8748464" cy="540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7247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Условия создания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модели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99668" y="1142746"/>
            <a:ext cx="5642920" cy="543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Внешние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63499" y="2169464"/>
            <a:ext cx="3749556" cy="36724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Внутренние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37986" y="2169448"/>
            <a:ext cx="58860" cy="367240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261995" y="3546180"/>
            <a:ext cx="185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материально-</a:t>
            </a:r>
          </a:p>
          <a:p>
            <a:r>
              <a:rPr lang="ru-RU" b="1" i="1" dirty="0" smtClean="0"/>
              <a:t>технические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3676382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кадровые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E:\Света\Детский сад\DSC09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764"/>
            <a:ext cx="1920214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96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Этапы построения модели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933056"/>
            <a:ext cx="7239000" cy="2251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://wiki.omskedu.ru/images/0/01/%D0%9A%D0%B8%D1%82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8" y="1450456"/>
            <a:ext cx="7438728" cy="5256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005064"/>
            <a:ext cx="864096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/>
              <a:t>Диагностико-прогностический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4941168"/>
            <a:ext cx="93610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Практический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3879092"/>
            <a:ext cx="936104" cy="279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Обобщающий</a:t>
            </a:r>
          </a:p>
        </p:txBody>
      </p:sp>
      <p:sp>
        <p:nvSpPr>
          <p:cNvPr id="5" name="Овал 4"/>
          <p:cNvSpPr/>
          <p:nvPr/>
        </p:nvSpPr>
        <p:spPr>
          <a:xfrm>
            <a:off x="2678140" y="1628800"/>
            <a:ext cx="2736304" cy="273630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2546" y="2450373"/>
            <a:ext cx="25474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Модель </a:t>
            </a:r>
          </a:p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оздоровительной </a:t>
            </a:r>
          </a:p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работы ДОУ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199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1812</TotalTime>
  <Words>1118</Words>
  <Application>Microsoft Office PowerPoint</Application>
  <PresentationFormat>Экран (4:3)</PresentationFormat>
  <Paragraphs>253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Муниципальное бюджетное дошкольное образовательное учреждение центр развития ребёнка – детский сад № 57 «Катюша» </vt:lpstr>
      <vt:lpstr>Актуальность </vt:lpstr>
      <vt:lpstr>Проблемные вопросы</vt:lpstr>
      <vt:lpstr>Аннотация</vt:lpstr>
      <vt:lpstr>       Цель нашей модели </vt:lpstr>
      <vt:lpstr>Задачи</vt:lpstr>
      <vt:lpstr>Основные  принципы  построения модели</vt:lpstr>
      <vt:lpstr>Условия создания модели</vt:lpstr>
      <vt:lpstr>Этапы построения модели</vt:lpstr>
      <vt:lpstr>Диагностико-прогностический этап построения модели</vt:lpstr>
      <vt:lpstr>Комплексная система физкультурно-оздоровительной работы</vt:lpstr>
      <vt:lpstr>Практический этап построения модели</vt:lpstr>
      <vt:lpstr>БЛОК 1. Содержание работы с детьми определяется в соответствии с ФГТ   Цель: Интеграция образовательных областей в формах физкультурно-оздоровительной работы</vt:lpstr>
      <vt:lpstr>Блок 2. Организация работы с детьми по формированию ЗОЖ</vt:lpstr>
      <vt:lpstr>Блок 3 Нетрадиционные формы оздоровления  дошкольника</vt:lpstr>
      <vt:lpstr>Блок 4 Организация  оздоровительной  деятельности</vt:lpstr>
      <vt:lpstr>Блок 5 Работа с семьёй              работа со школой</vt:lpstr>
      <vt:lpstr>В центре модели - ребёнок</vt:lpstr>
      <vt:lpstr>Модель оздоровительной работы МБДОУ ЦРР ДС № 57 «Катюша»</vt:lpstr>
      <vt:lpstr>  Анализ заболеваемости МБДОУ ЦРР ДС № 57 «Катюша» </vt:lpstr>
      <vt:lpstr>Обобщающий этап создания модели</vt:lpstr>
      <vt:lpstr>Литература по теме</vt:lpstr>
      <vt:lpstr>Будьте здоровы!!!</vt:lpstr>
    </vt:vector>
  </TitlesOfParts>
  <Company>sp3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центр развития ребёнка – детский сад № 57 «Катюша» </dc:title>
  <dc:creator>windows xp</dc:creator>
  <cp:lastModifiedBy>windows xp</cp:lastModifiedBy>
  <cp:revision>135</cp:revision>
  <dcterms:created xsi:type="dcterms:W3CDTF">2012-12-08T14:58:14Z</dcterms:created>
  <dcterms:modified xsi:type="dcterms:W3CDTF">2013-02-04T18:31:54Z</dcterms:modified>
</cp:coreProperties>
</file>