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12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54F8-AF8C-4172-9272-3FFED70DC486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5F11-A938-456A-9A98-885DD450C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272F-E3E2-4314-8862-C96091FC9828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2C04-29A8-4C86-9FBC-3845CF721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6C3A-1407-41E6-BBF6-4AED2862857A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EC03-D390-4CFC-BB16-07EBFEE92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7AB1-94EB-45C9-81DA-81EB68C023FF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F287-F570-4277-A782-9B57B12DB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E13B6-5D0B-4BE5-939E-C9F33639FD36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1D5DB-EA25-4427-8380-A6BA04734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E81C-95FF-4DD7-A07B-A0B8D7A029E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7C00-FA90-46F9-9628-8890BE615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6B25-8B9E-401D-AFA2-FFBF962A9C75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9739-E2B1-46CE-AE6B-D9AA00940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E00F-5DCD-432B-9263-8D66A9B4C792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8969-B27C-474F-8453-09CC916A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8A65-8C31-4F77-A4CC-61A8D998425A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98C6-D914-493D-B489-A09AB3D21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A3E4-9C2E-44FC-A0A9-207565BBCE04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3B44-A569-4EA4-A3AE-C64F6BBC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5D80-F2B8-41B3-91F0-91BD3A2CC467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93E3-559A-4924-B213-073659826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CB07-75DB-4F66-A844-E9830B0CFEEF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0B34-C787-41E1-8FBD-BA868838A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5175-1D60-4F28-8D87-338E6598513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C389-C570-4527-B531-98FEE4EC4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BD9D1-C487-412C-8111-4FB0ABAF4803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65994C-95F5-49CF-A16A-068AD473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524000" y="642938"/>
            <a:ext cx="9144000" cy="5643562"/>
          </a:xfrm>
        </p:spPr>
        <p:txBody>
          <a:bodyPr/>
          <a:lstStyle/>
          <a:p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Проект по привитию культурно-гигиенических навыков детям младшего дошкольного возраста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smtClean="0">
                <a:latin typeface="Times New Roman" pitchFamily="18" charset="0"/>
                <a:cs typeface="Times New Roman" pitchFamily="18" charset="0"/>
              </a:rPr>
            </a:b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rgbClr val="0033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31749" name="Picture 5" descr="мойдодыр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7713" y="1296988"/>
            <a:ext cx="7748587" cy="55610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838200" y="157163"/>
            <a:ext cx="10515600" cy="6019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Формирование культурно – гигиенических навыков у детей младшего дошкольного возраста через использование художественной литературы в разных видах деятельности.</a:t>
            </a:r>
          </a:p>
          <a:p>
            <a:pPr marL="0" indent="0">
              <a:buFont typeface="Arial" charset="0"/>
              <a:buNone/>
            </a:pP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6019800" cy="6858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 Образовательная область:</a:t>
            </a:r>
            <a:endParaRPr lang="ru-RU" sz="4000" smtClean="0">
              <a:solidFill>
                <a:schemeClr val="hlink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Здоровье- </a:t>
            </a:r>
            <a:r>
              <a:rPr lang="ru-RU" sz="3200" smtClean="0">
                <a:latin typeface="Times New Roman" pitchFamily="18" charset="0"/>
              </a:rPr>
              <a:t>позволяет формировать у детей привычки к здоровому образу жизни, которые всегда стоят на первом месте.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200" smtClean="0">
                <a:latin typeface="Times New Roman" pitchFamily="18" charset="0"/>
              </a:rPr>
              <a:t>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 </a:t>
            </a:r>
          </a:p>
        </p:txBody>
      </p:sp>
      <p:pic>
        <p:nvPicPr>
          <p:cNvPr id="16394" name="Picture 10" descr="DSC_160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632575" y="0"/>
            <a:ext cx="4708525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249238" y="0"/>
            <a:ext cx="11612562" cy="6858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</a:rPr>
              <a:t>Основные формы реализации проекта: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 Анкетирование родителей.</a:t>
            </a:r>
          </a:p>
          <a:p>
            <a:r>
              <a:rPr lang="ru-RU" sz="3200" smtClean="0">
                <a:latin typeface="Times New Roman" pitchFamily="18" charset="0"/>
              </a:rPr>
              <a:t> Занятия по ознакомлению с окружающим миром.</a:t>
            </a:r>
          </a:p>
          <a:p>
            <a:r>
              <a:rPr lang="ru-RU" sz="3200" smtClean="0">
                <a:latin typeface="Times New Roman" pitchFamily="18" charset="0"/>
              </a:rPr>
              <a:t> Дидактические игры и упражнения.</a:t>
            </a:r>
          </a:p>
          <a:p>
            <a:r>
              <a:rPr lang="ru-RU" sz="3200" smtClean="0">
                <a:latin typeface="Times New Roman" pitchFamily="18" charset="0"/>
              </a:rPr>
              <a:t>Художественное слово.</a:t>
            </a:r>
          </a:p>
          <a:p>
            <a:r>
              <a:rPr lang="ru-RU" sz="3200" smtClean="0">
                <a:latin typeface="Times New Roman" pitchFamily="18" charset="0"/>
              </a:rPr>
              <a:t> Чтение художественной литературы.</a:t>
            </a:r>
          </a:p>
          <a:p>
            <a:r>
              <a:rPr lang="ru-RU" sz="3200" smtClean="0">
                <a:latin typeface="Times New Roman" pitchFamily="18" charset="0"/>
              </a:rPr>
              <a:t> Беседы.</a:t>
            </a:r>
          </a:p>
          <a:p>
            <a:r>
              <a:rPr lang="ru-RU" sz="3200" smtClean="0">
                <a:latin typeface="Times New Roman" pitchFamily="18" charset="0"/>
              </a:rPr>
              <a:t> Работа с родителями.</a:t>
            </a:r>
          </a:p>
          <a:p>
            <a:pPr>
              <a:buFont typeface="Arial" charset="0"/>
              <a:buNone/>
            </a:pPr>
            <a:r>
              <a:rPr lang="ru-RU" sz="3200" smtClean="0">
                <a:latin typeface="Times New Roman" pitchFamily="18" charset="0"/>
              </a:rPr>
              <a:t>Практическая значимость проекта заключается в создании единого</a:t>
            </a:r>
          </a:p>
          <a:p>
            <a:pPr>
              <a:buFont typeface="Arial" charset="0"/>
              <a:buNone/>
            </a:pPr>
            <a:r>
              <a:rPr lang="ru-RU" sz="3200" smtClean="0">
                <a:latin typeface="Times New Roman" pitchFamily="18" charset="0"/>
              </a:rPr>
              <a:t>Здоровьесберегающего воспитательно-образовательного процесса в ДОУ.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/>
          </p:cNvSpPr>
          <p:nvPr>
            <p:ph type="title"/>
          </p:nvPr>
        </p:nvSpPr>
        <p:spPr>
          <a:xfrm>
            <a:off x="1265238" y="0"/>
            <a:ext cx="9601200" cy="1630363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Ожидаемые результаты реализации проекта:</a:t>
            </a:r>
          </a:p>
        </p:txBody>
      </p:sp>
      <p:pic>
        <p:nvPicPr>
          <p:cNvPr id="21515" name="Picture 11" descr="DSC_161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90688"/>
            <a:ext cx="5181600" cy="4457700"/>
          </a:xfrm>
        </p:spPr>
      </p:pic>
      <p:pic>
        <p:nvPicPr>
          <p:cNvPr id="21516" name="Picture 12" descr="DSC_159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439025" y="1663700"/>
            <a:ext cx="3605213" cy="45545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/>
          </p:cNvSpPr>
          <p:nvPr>
            <p:ph type="body" sz="half" idx="1"/>
          </p:nvPr>
        </p:nvSpPr>
        <p:spPr>
          <a:xfrm>
            <a:off x="330200" y="260350"/>
            <a:ext cx="5648325" cy="6302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Дети от 1, 5 до 2-х лет должны:</a:t>
            </a:r>
          </a:p>
          <a:p>
            <a:r>
              <a:rPr lang="ru-RU" sz="2400" b="1" smtClean="0">
                <a:latin typeface="Times New Roman" pitchFamily="18" charset="0"/>
              </a:rPr>
              <a:t>С помощью взрослого приводить себя в порядок.</a:t>
            </a:r>
          </a:p>
          <a:p>
            <a:r>
              <a:rPr lang="ru-RU" sz="2400" b="1" smtClean="0">
                <a:latin typeface="Times New Roman" pitchFamily="18" charset="0"/>
              </a:rPr>
              <a:t>Пользоваться индивидуальными предметами (носовым платком, салфеткой, полотенцем, расчёской, горшком).</a:t>
            </a:r>
          </a:p>
          <a:p>
            <a:r>
              <a:rPr lang="ru-RU" sz="2400" b="1" smtClean="0">
                <a:latin typeface="Times New Roman" pitchFamily="18" charset="0"/>
              </a:rPr>
              <a:t> Держать ложку в правой руке.</a:t>
            </a:r>
          </a:p>
          <a:p>
            <a:r>
              <a:rPr lang="ru-RU" sz="2400" b="1" smtClean="0">
                <a:latin typeface="Times New Roman" pitchFamily="18" charset="0"/>
              </a:rPr>
              <a:t>По порядку одеваться и раздеваться.</a:t>
            </a:r>
          </a:p>
          <a:p>
            <a:r>
              <a:rPr lang="ru-RU" sz="2400" b="1" smtClean="0">
                <a:latin typeface="Times New Roman" pitchFamily="18" charset="0"/>
              </a:rPr>
              <a:t>При небольшой помощи взрослого снимать одежду и обувь (расстёгивать пуговицы спереди, застёжки на липучках) .</a:t>
            </a:r>
          </a:p>
          <a:p>
            <a:r>
              <a:rPr lang="ru-RU" sz="2400" b="1" smtClean="0">
                <a:latin typeface="Times New Roman" pitchFamily="18" charset="0"/>
              </a:rPr>
              <a:t>Аккуратно складывать снятую одежду.</a:t>
            </a:r>
          </a:p>
        </p:txBody>
      </p:sp>
      <p:pic>
        <p:nvPicPr>
          <p:cNvPr id="24585" name="Picture 9" descr="DSC_160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88150" y="525463"/>
            <a:ext cx="3971925" cy="5956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/>
          </p:cNvSpPr>
          <p:nvPr>
            <p:ph type="body" sz="half" idx="1"/>
          </p:nvPr>
        </p:nvSpPr>
        <p:spPr>
          <a:xfrm>
            <a:off x="247650" y="284163"/>
            <a:ext cx="4451350" cy="62166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Буль-буль-буль журчит водица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Все ребята любят мыться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Ой,лады,лады,лады,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Не боимся мы воды,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Чисто умываемся,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Друг другу улыбаемся</a:t>
            </a:r>
            <a:r>
              <a:rPr lang="ru-RU" sz="2400" smtClean="0"/>
              <a:t>. </a:t>
            </a:r>
          </a:p>
          <a:p>
            <a:pPr algn="ctr">
              <a:buFont typeface="Arial" charset="0"/>
              <a:buNone/>
            </a:pPr>
            <a:endParaRPr lang="ru-RU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«Чистая водичка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Моет Вове личико.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Танечке ладоши,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Пальчики Антоше.</a:t>
            </a:r>
          </a:p>
        </p:txBody>
      </p:sp>
      <p:pic>
        <p:nvPicPr>
          <p:cNvPr id="26636" name="Picture 12" descr="DSC_160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6813" y="265113"/>
            <a:ext cx="2714625" cy="4105275"/>
          </a:xfrm>
        </p:spPr>
      </p:pic>
      <p:pic>
        <p:nvPicPr>
          <p:cNvPr id="26637" name="Picture 13" descr="DSC_1606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375650" y="1860550"/>
            <a:ext cx="3130550" cy="46815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777875" y="0"/>
            <a:ext cx="10515600" cy="1062038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Мероприятия по реализации проекта: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69875" y="952500"/>
            <a:ext cx="11633200" cy="590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Подборка художественных произведений, потешек, загадок, словесных игр по данной теме.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Чтение произведений:</a:t>
            </a:r>
            <a:r>
              <a:rPr lang="ru-RU" smtClean="0">
                <a:latin typeface="Times New Roman" pitchFamily="18" charset="0"/>
              </a:rPr>
              <a:t> К. Чуковского «Мойдодыр », «Федорино горе», «Муха Цокотуха», русской народной сказки «Про непослушные ручки и ножки».</a:t>
            </a:r>
            <a:endParaRPr lang="ru-RU" b="1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Дидактические упражнения:</a:t>
            </a:r>
            <a:r>
              <a:rPr lang="ru-RU" smtClean="0">
                <a:latin typeface="Times New Roman" pitchFamily="18" charset="0"/>
              </a:rPr>
              <a:t> «Оденем куклу на прогулку», «Уложим куклу спать», «Покажем кукле Кате, как мы накрываем на стол», «Покажем кукле Кате как мы умеем умываться и вытирать руки полотенцем», «Покажем кукле Кате как делаем зарядку после дневного сна», «Что нужно кукле?», «Оденемся на прогулку», «Моем чисто руки и лицо».</a:t>
            </a:r>
            <a:endParaRPr lang="ru-RU" b="1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Работа с родителями:</a:t>
            </a:r>
            <a:r>
              <a:rPr lang="ru-RU" smtClean="0">
                <a:latin typeface="Times New Roman" pitchFamily="18" charset="0"/>
              </a:rPr>
              <a:t> Памятка для родителей «Культурно-гигиенические навыки у детей младшего возраста», анкетирование родителей по выявлению сформированности КГН детей.</a:t>
            </a:r>
            <a:endParaRPr lang="ru-RU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838200" y="301625"/>
            <a:ext cx="10515600" cy="6180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Дидактические игры:</a:t>
            </a:r>
            <a:r>
              <a:rPr lang="ru-RU" sz="3600" smtClean="0">
                <a:latin typeface="Times New Roman" pitchFamily="18" charset="0"/>
              </a:rPr>
              <a:t> «Купание куклы», «Накормим куклу», «Умывалочка», «Делаем причёску»</a:t>
            </a:r>
            <a:endParaRPr lang="ru-RU" sz="3600" b="1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Игровые ситуации:</a:t>
            </a:r>
            <a:r>
              <a:rPr lang="ru-RU" sz="3600" smtClean="0">
                <a:latin typeface="Times New Roman" pitchFamily="18" charset="0"/>
              </a:rPr>
              <a:t> «Кукла Катя заболела», «Купание», «Обед для кукол»,«Покажем кукле Кате как мы умеем правильно вести себя за столом».</a:t>
            </a:r>
            <a:endParaRPr lang="ru-RU" sz="3600" b="1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Развлечение</a:t>
            </a:r>
            <a:r>
              <a:rPr lang="ru-RU" sz="3600" smtClean="0">
                <a:latin typeface="Times New Roman" pitchFamily="18" charset="0"/>
              </a:rPr>
              <a:t> «Приключение мыльного пузыря»</a:t>
            </a:r>
            <a:endParaRPr lang="ru-RU" sz="3600" b="1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Экскурсия в мед. кабинет</a:t>
            </a:r>
            <a:r>
              <a:rPr lang="ru-RU" sz="3600" smtClean="0">
                <a:latin typeface="Times New Roman" pitchFamily="18" charset="0"/>
              </a:rPr>
              <a:t> (Знакомство с трудом мед. cестры)</a:t>
            </a:r>
            <a:endParaRPr lang="ru-RU" sz="3600" b="1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Подвижная игра:</a:t>
            </a:r>
            <a:r>
              <a:rPr lang="ru-RU" sz="3600" smtClean="0">
                <a:latin typeface="Times New Roman" pitchFamily="18" charset="0"/>
              </a:rPr>
              <a:t> «Зайка белый умывался»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339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Calibri Light</vt:lpstr>
      <vt:lpstr>Times New Roman</vt:lpstr>
      <vt:lpstr>Тема Office</vt:lpstr>
      <vt:lpstr>Проект по привитию культурно-гигиенических навыков детям младшего дошкольного возраста   </vt:lpstr>
      <vt:lpstr>Слайд 2</vt:lpstr>
      <vt:lpstr>Слайд 3</vt:lpstr>
      <vt:lpstr>Слайд 4</vt:lpstr>
      <vt:lpstr>Ожидаемые результаты реализации проекта:</vt:lpstr>
      <vt:lpstr>Слайд 6</vt:lpstr>
      <vt:lpstr>Слайд 7</vt:lpstr>
      <vt:lpstr>Мероприятия по реализации проекта: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привитию культурно-гигиенических навыков детям младшего дошкольного возраста   </dc:title>
  <dc:creator>Александр</dc:creator>
  <cp:lastModifiedBy>Dasha</cp:lastModifiedBy>
  <cp:revision>2</cp:revision>
  <dcterms:created xsi:type="dcterms:W3CDTF">2014-02-07T12:47:39Z</dcterms:created>
  <dcterms:modified xsi:type="dcterms:W3CDTF">2014-02-09T12:47:46Z</dcterms:modified>
</cp:coreProperties>
</file>