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3969" autoAdjust="0"/>
  </p:normalViewPr>
  <p:slideViewPr>
    <p:cSldViewPr>
      <p:cViewPr varScale="1">
        <p:scale>
          <a:sx n="68" d="100"/>
          <a:sy n="68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17.12.2013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17.12.2013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17.12.2013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17.12.2013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pack.rec.org/noise/reducing_noise_pollution/images/06-06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d6deti.ucoz.ru/_fr/0/7320593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by/media/k2/items/cache/055d4515c2361be206b52793971f7e52_XL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Азбука ассоциаций</a:t>
            </a:r>
            <a:endParaRPr lang="ru-RU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147248" cy="1057204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Презентация</a:t>
            </a:r>
            <a:endParaRPr lang="ru-RU" dirty="0"/>
          </a:p>
          <a:p>
            <a:r>
              <a:rPr lang="ru-RU" dirty="0" smtClean="0"/>
              <a:t>Костина Ивана и его </a:t>
            </a:r>
            <a:r>
              <a:rPr lang="ru-RU" dirty="0" smtClean="0"/>
              <a:t>бабушки Евгении Михайловны</a:t>
            </a:r>
            <a:endParaRPr lang="ru-RU" dirty="0" smtClean="0"/>
          </a:p>
          <a:p>
            <a:r>
              <a:rPr lang="ru-RU" dirty="0" smtClean="0"/>
              <a:t>1В класс</a:t>
            </a:r>
          </a:p>
          <a:p>
            <a:r>
              <a:rPr lang="ru-RU" dirty="0" smtClean="0"/>
              <a:t>февраль 2012 года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З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Звенит, как сосна</a:t>
            </a:r>
            <a:endParaRPr lang="ru-RU" dirty="0"/>
          </a:p>
        </p:txBody>
      </p:sp>
      <p:pic>
        <p:nvPicPr>
          <p:cNvPr id="45058" name="Picture 2" descr="http://www.flora.crimea.ua/sosna/sosn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459632"/>
          </a:xfrm>
        </p:spPr>
        <p:txBody>
          <a:bodyPr>
            <a:noAutofit/>
          </a:bodyPr>
          <a:lstStyle>
            <a:extLst/>
          </a:lstStyle>
          <a:p>
            <a:r>
              <a:rPr lang="ru-RU" sz="15000" dirty="0" err="1" smtClean="0"/>
              <a:t>Й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b="0" dirty="0" smtClean="0"/>
              <a:t>Напомнит</a:t>
            </a:r>
            <a:r>
              <a:rPr lang="ru-RU" dirty="0" smtClean="0"/>
              <a:t> о Йоде</a:t>
            </a:r>
            <a:endParaRPr lang="ru-RU" dirty="0"/>
          </a:p>
        </p:txBody>
      </p:sp>
      <p:pic>
        <p:nvPicPr>
          <p:cNvPr id="40962" name="Picture 2" descr="http://upload.wikimedia.org/wikipedia/ru/thumb/9/96/CGIYoda.jpg/220px-CGIY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8173"/>
            <a:ext cx="2664296" cy="32819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err="1" smtClean="0"/>
              <a:t>К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Всегда и везде</a:t>
            </a:r>
            <a:endParaRPr lang="ru-RU" dirty="0"/>
          </a:p>
        </p:txBody>
      </p:sp>
      <p:pic>
        <p:nvPicPr>
          <p:cNvPr id="38914" name="Picture 2" descr="http://myurok.narod.ru/det/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3714750" cy="2800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err="1" smtClean="0"/>
              <a:t>Л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Ликует в народе</a:t>
            </a:r>
            <a:endParaRPr lang="ru-RU" dirty="0"/>
          </a:p>
        </p:txBody>
      </p:sp>
      <p:pic>
        <p:nvPicPr>
          <p:cNvPr id="36866" name="Picture 2" descr="http://planetarium.dn.ua/files/news/2010/12april/lik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4572000" cy="2647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err="1" smtClean="0"/>
              <a:t>М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 солёной воде</a:t>
            </a:r>
            <a:endParaRPr lang="ru-RU" dirty="0"/>
          </a:p>
        </p:txBody>
      </p:sp>
      <p:pic>
        <p:nvPicPr>
          <p:cNvPr id="34818" name="Picture 2" descr="http://www.freewallpapers.ru:86/albums/ocean/normal_ocean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40968"/>
            <a:ext cx="432048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err="1" smtClean="0"/>
              <a:t>Н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Всегда отрицает</a:t>
            </a:r>
            <a:endParaRPr lang="ru-RU" dirty="0"/>
          </a:p>
        </p:txBody>
      </p:sp>
      <p:pic>
        <p:nvPicPr>
          <p:cNvPr id="32771" name="Picture 3" descr="http://stihi-land.ru/wp-content/uploads/2011/01/6a00e54ff7efb48834010534c22e77970c-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4536504" cy="3627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О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Всегда удивляет</a:t>
            </a:r>
            <a:endParaRPr lang="ru-RU" dirty="0"/>
          </a:p>
        </p:txBody>
      </p:sp>
      <p:pic>
        <p:nvPicPr>
          <p:cNvPr id="30722" name="Picture 2" descr="http://www.sunhome.ru/UsersGallery/102009/19222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5112568" cy="34136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П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Пыхтит паровозом</a:t>
            </a:r>
            <a:endParaRPr lang="ru-RU" dirty="0"/>
          </a:p>
        </p:txBody>
      </p:sp>
      <p:pic>
        <p:nvPicPr>
          <p:cNvPr id="28674" name="Picture 2" descr="http://funkys.ru/wp-content/uploads/2011/01/parovoz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4968552" cy="33123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Р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Раскатисто в грозы</a:t>
            </a:r>
            <a:endParaRPr lang="ru-RU" dirty="0"/>
          </a:p>
        </p:txBody>
      </p:sp>
      <p:pic>
        <p:nvPicPr>
          <p:cNvPr id="26626" name="Picture 2" descr="http://www.zastavki.com/pictures/1280x800/2010/Drawn_wallpapers_Thunder_and_lightning_02211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24944"/>
            <a:ext cx="5040560" cy="31494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С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Свистит соловьём</a:t>
            </a:r>
            <a:endParaRPr lang="ru-RU" dirty="0"/>
          </a:p>
        </p:txBody>
      </p:sp>
      <p:pic>
        <p:nvPicPr>
          <p:cNvPr id="24578" name="Picture 2" descr="http://science.compulenta.ru/upload/iblock/570/wfgsoyin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4464496" cy="33632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А</a:t>
            </a:r>
            <a:endParaRPr lang="ru-RU" sz="15000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Начало всему</a:t>
            </a:r>
          </a:p>
          <a:p>
            <a:endParaRPr lang="ru-RU" dirty="0"/>
          </a:p>
        </p:txBody>
      </p:sp>
      <p:pic>
        <p:nvPicPr>
          <p:cNvPr id="61442" name="Picture 2" descr="http://www.det-sad.com/wp-content/uploads/2008/07/wwwdet-sadcom_mladenez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Т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Туманом зовём</a:t>
            </a:r>
            <a:endParaRPr lang="ru-RU" dirty="0"/>
          </a:p>
        </p:txBody>
      </p:sp>
      <p:pic>
        <p:nvPicPr>
          <p:cNvPr id="22530" name="Picture 2" descr="http://hive-files.ru/images/stories/FILMS_2/50716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У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Назначит нам утро</a:t>
            </a:r>
            <a:endParaRPr lang="ru-RU" dirty="0"/>
          </a:p>
        </p:txBody>
      </p:sp>
      <p:pic>
        <p:nvPicPr>
          <p:cNvPr id="20482" name="Picture 2" descr="http://streamlet.ru/media/images/normal/07763fb5af18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73190"/>
            <a:ext cx="4258756" cy="2832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Ф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На фронте как будто</a:t>
            </a:r>
            <a:endParaRPr lang="ru-RU" dirty="0"/>
          </a:p>
        </p:txBody>
      </p:sp>
      <p:pic>
        <p:nvPicPr>
          <p:cNvPr id="18434" name="Picture 2" descr="http://paradpobedy.ru/u/image/1-%D0%B9-%D0%A3%D0%BA%D1%80%D0%B0%D0%B8%D0%BD%D1%81%D0%BA%D0%B8%D0%B9-%D1%84%D1%80%D0%BE%D0%BD%D1%82,-13-%D1%8F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5667375" cy="3381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Х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Смешит громким смехом</a:t>
            </a:r>
            <a:endParaRPr lang="ru-RU" dirty="0"/>
          </a:p>
        </p:txBody>
      </p:sp>
      <p:pic>
        <p:nvPicPr>
          <p:cNvPr id="16386" name="Picture 2" descr="http://www.cardioschool.ru/images_news/y652r838sfn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3048000" cy="290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Ц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Прицыкнет на эхо</a:t>
            </a:r>
            <a:endParaRPr lang="ru-RU" dirty="0"/>
          </a:p>
        </p:txBody>
      </p:sp>
      <p:pic>
        <p:nvPicPr>
          <p:cNvPr id="14338" name="Picture 2" descr="http://shkolazhizni.ru/img/content/i70/7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86928"/>
            <a:ext cx="4155640" cy="2874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Ч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Чернит всё и вся</a:t>
            </a:r>
            <a:endParaRPr lang="ru-RU" dirty="0"/>
          </a:p>
        </p:txBody>
      </p:sp>
      <p:pic>
        <p:nvPicPr>
          <p:cNvPr id="12290" name="Picture 2" descr="http://smexoblog.ru/dnl/2011/03/cher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80928"/>
            <a:ext cx="3600400" cy="3323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Ш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Шумит часто зря</a:t>
            </a:r>
            <a:endParaRPr lang="ru-RU" dirty="0"/>
          </a:p>
        </p:txBody>
      </p:sp>
      <p:pic>
        <p:nvPicPr>
          <p:cNvPr id="10242" name="Picture 2" descr="Картинка 8 из 1734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08920"/>
            <a:ext cx="38862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55576"/>
          </a:xfrm>
        </p:spPr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Щ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Всегда пахнет щами</a:t>
            </a:r>
            <a:endParaRPr lang="ru-RU" dirty="0"/>
          </a:p>
        </p:txBody>
      </p:sp>
      <p:pic>
        <p:nvPicPr>
          <p:cNvPr id="8194" name="Picture 2" descr="http://t0.gstatic.com/images?q=tbn:ANd9GcSql4XiuO_WeP0-99U33WxjegN7J1yb6MneX3BmHJn_bqpaLWggWTsjisM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708" y="3068960"/>
            <a:ext cx="3709460" cy="3118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Э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Зависнет над нами</a:t>
            </a:r>
            <a:endParaRPr lang="ru-RU" dirty="0"/>
          </a:p>
        </p:txBody>
      </p:sp>
      <p:pic>
        <p:nvPicPr>
          <p:cNvPr id="6148" name="Picture 4" descr="Картинка 28 из 1610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80928"/>
            <a:ext cx="4608512" cy="344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Ю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Красавица с юга</a:t>
            </a:r>
            <a:endParaRPr lang="ru-RU" dirty="0"/>
          </a:p>
        </p:txBody>
      </p:sp>
      <p:pic>
        <p:nvPicPr>
          <p:cNvPr id="4098" name="Picture 2" descr="http://adygi.ru/uploads/posts/2011-05/1305275760_4zkx9bs7fdaij6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49216"/>
            <a:ext cx="3384376" cy="2565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Б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 банане найду</a:t>
            </a:r>
            <a:endParaRPr lang="ru-RU" dirty="0"/>
          </a:p>
        </p:txBody>
      </p:sp>
      <p:pic>
        <p:nvPicPr>
          <p:cNvPr id="59394" name="Picture 2" descr="http://step-immortality.ru/wp-content/uploads/2010/08/%D0%9F%D1%80%D0%BE%D1%82%D0%B8%D0%B2%D0%BE%D0%B2%D0%B8%D1%80%D1%83%D1%81%D0%BD%D0%BE%D0%B5-%D0%B4%D0%B5%D0%B9%D1%81%D1%82%D0%B2%D0%B8%D0%B5-%D0%B1%D0%B0%D0%BD%D0%B0%D0%BD%D0%BE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Я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Последняя буква</a:t>
            </a:r>
            <a:endParaRPr lang="ru-RU" dirty="0"/>
          </a:p>
        </p:txBody>
      </p:sp>
      <p:pic>
        <p:nvPicPr>
          <p:cNvPr id="2050" name="Picture 2" descr="Картинка 17 из 1271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В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Направит нас вдаль</a:t>
            </a:r>
            <a:endParaRPr lang="ru-RU" dirty="0"/>
          </a:p>
        </p:txBody>
      </p:sp>
      <p:pic>
        <p:nvPicPr>
          <p:cNvPr id="57346" name="Picture 2" descr="http://sevastopolis.com/timthumb.php?src=/uploads/images/pix1/pesiytur.jpg&amp;w=300&amp;h=225&amp;z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87093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Г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Горюет, как встарь</a:t>
            </a:r>
            <a:endParaRPr lang="ru-RU" dirty="0"/>
          </a:p>
        </p:txBody>
      </p:sp>
      <p:pic>
        <p:nvPicPr>
          <p:cNvPr id="55298" name="Picture 2" descr="http://az.lib.ru/img/a/andersen_g_h/text_0630/06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2936"/>
            <a:ext cx="3155446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Д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Нам дело дает</a:t>
            </a:r>
            <a:endParaRPr lang="ru-RU" dirty="0"/>
          </a:p>
        </p:txBody>
      </p:sp>
      <p:pic>
        <p:nvPicPr>
          <p:cNvPr id="53250" name="Picture 2" descr="http://tvkrasnodar.ru/img_lib/news/ni_7bfbc6d1e030f9b69c60d94547976a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Е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В лесочке живёт</a:t>
            </a:r>
            <a:endParaRPr lang="ru-RU" dirty="0"/>
          </a:p>
        </p:txBody>
      </p:sp>
      <p:pic>
        <p:nvPicPr>
          <p:cNvPr id="51202" name="Picture 2" descr="http://zivotnoe.ru/uploads/posts/2010-12/1291545407_enot-anim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Ё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Гордится собой,</a:t>
            </a:r>
            <a:endParaRPr lang="ru-RU" dirty="0"/>
          </a:p>
        </p:txBody>
      </p:sp>
      <p:pic>
        <p:nvPicPr>
          <p:cNvPr id="49154" name="Picture 2" descr="http://satway.ru/wp-content/uploads/2008/05/sb10063969p-001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56992"/>
            <a:ext cx="2119903" cy="3096344"/>
          </a:xfrm>
          <a:prstGeom prst="rect">
            <a:avLst/>
          </a:prstGeom>
          <a:noFill/>
        </p:spPr>
      </p:pic>
      <p:sp>
        <p:nvSpPr>
          <p:cNvPr id="7" name="Rectangle 21"/>
          <p:cNvSpPr txBox="1">
            <a:spLocks/>
          </p:cNvSpPr>
          <p:nvPr/>
        </p:nvSpPr>
        <p:spPr>
          <a:xfrm>
            <a:off x="467544" y="278092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0" i="1" kern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  <a:endParaRPr kumimoji="0" lang="ru-RU" sz="150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6"/>
          <p:cNvSpPr>
            <a:spLocks noGrp="1"/>
          </p:cNvSpPr>
          <p:nvPr>
            <p:ph type="body" sz="quarter" idx="14"/>
          </p:nvPr>
        </p:nvSpPr>
        <p:spPr>
          <a:xfrm>
            <a:off x="323528" y="3861048"/>
            <a:ext cx="8229600" cy="1143000"/>
          </a:xfrm>
        </p:spPr>
        <p:txBody>
          <a:bodyPr/>
          <a:lstStyle>
            <a:extLst/>
          </a:lstStyle>
          <a:p>
            <a:r>
              <a:rPr lang="ru-RU" dirty="0" smtClean="0"/>
              <a:t>Тобою, и мной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ru-RU" sz="15000" dirty="0" smtClean="0"/>
              <a:t>ж</a:t>
            </a:r>
            <a:endParaRPr lang="ru-RU" sz="15000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Жужжит, как пчела</a:t>
            </a:r>
            <a:endParaRPr lang="ru-RU" dirty="0"/>
          </a:p>
        </p:txBody>
      </p:sp>
      <p:pic>
        <p:nvPicPr>
          <p:cNvPr id="47106" name="Picture 2" descr="http://pictures.at.ua/_nw/0/98460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3011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164</Words>
  <Application>Microsoft Office PowerPoint</Application>
  <PresentationFormat>Экран (4:3)</PresentationFormat>
  <Paragraphs>95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QuizShow</vt:lpstr>
      <vt:lpstr>Азбука ассоциаций</vt:lpstr>
      <vt:lpstr>А</vt:lpstr>
      <vt:lpstr>Б</vt:lpstr>
      <vt:lpstr>В</vt:lpstr>
      <vt:lpstr>Г</vt:lpstr>
      <vt:lpstr>Д</vt:lpstr>
      <vt:lpstr>Е</vt:lpstr>
      <vt:lpstr>Ё</vt:lpstr>
      <vt:lpstr>ж</vt:lpstr>
      <vt:lpstr>З</vt:lpstr>
      <vt:lpstr>Й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У</vt:lpstr>
      <vt:lpstr>Ф</vt:lpstr>
      <vt:lpstr>Х</vt:lpstr>
      <vt:lpstr>Ц</vt:lpstr>
      <vt:lpstr>Ч</vt:lpstr>
      <vt:lpstr>Ш</vt:lpstr>
      <vt:lpstr>Щ</vt:lpstr>
      <vt:lpstr>Э</vt:lpstr>
      <vt:lpstr>Ю</vt:lpstr>
      <vt:lpstr>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2012-02-12T14:45:14Z</dcterms:created>
  <dcterms:modified xsi:type="dcterms:W3CDTF">2013-12-17T18:51:08Z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