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3EE-FA1C-4FC0-BF7E-E224761D596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5CB706-E108-4B9D-8726-084C1BCD3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3EE-FA1C-4FC0-BF7E-E224761D596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B706-E108-4B9D-8726-084C1BCD3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3EE-FA1C-4FC0-BF7E-E224761D596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B706-E108-4B9D-8726-084C1BCD3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3EE-FA1C-4FC0-BF7E-E224761D596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B706-E108-4B9D-8726-084C1BCD3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3EE-FA1C-4FC0-BF7E-E224761D596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CB706-E108-4B9D-8726-084C1BCD3A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3EE-FA1C-4FC0-BF7E-E224761D596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B706-E108-4B9D-8726-084C1BCD3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3EE-FA1C-4FC0-BF7E-E224761D596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B706-E108-4B9D-8726-084C1BCD3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3EE-FA1C-4FC0-BF7E-E224761D596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B706-E108-4B9D-8726-084C1BCD3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3EE-FA1C-4FC0-BF7E-E224761D596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B706-E108-4B9D-8726-084C1BCD3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3EE-FA1C-4FC0-BF7E-E224761D596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B706-E108-4B9D-8726-084C1BCD3A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3EE-FA1C-4FC0-BF7E-E224761D596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5CB706-E108-4B9D-8726-084C1BCD3A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62A03EE-FA1C-4FC0-BF7E-E224761D596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5CB706-E108-4B9D-8726-084C1BCD3A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8600"/>
            <a:ext cx="8496944" cy="4571999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С.Михалков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dirty="0" smtClean="0">
                <a:solidFill>
                  <a:srgbClr val="00B050"/>
                </a:solidFill>
              </a:rPr>
              <a:t>«В лесу стояла ёлочка».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литературного чтения</a:t>
            </a:r>
          </a:p>
          <a:p>
            <a:r>
              <a:rPr lang="ru-RU" dirty="0" smtClean="0"/>
              <a:t>Подготовила </a:t>
            </a:r>
            <a:r>
              <a:rPr lang="ru-RU" dirty="0" err="1" smtClean="0"/>
              <a:t>Шартон</a:t>
            </a:r>
            <a:r>
              <a:rPr lang="ru-RU" dirty="0" smtClean="0"/>
              <a:t>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48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370773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15" y="46210"/>
            <a:ext cx="3241129" cy="369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06" y="2981470"/>
            <a:ext cx="3135475" cy="348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10" y="2647132"/>
            <a:ext cx="2897349" cy="37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7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Вот раз зимой выпало снегу по колено. Выбежали ребятишки на улицу играть. На  санках катаются, снежками кидаются. А потом стали снежную бабу лепить.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69269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Слезай, - сказал медведь, - я тебя домой доведу!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99695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Ничего, сказал Мороз Иванович, только снегом пальцы потри, так и отойдут, не </a:t>
            </a:r>
            <a:r>
              <a:rPr lang="ru-RU" dirty="0" err="1" smtClean="0"/>
              <a:t>отзнобишь</a:t>
            </a:r>
            <a:r>
              <a:rPr lang="ru-RU" dirty="0" smtClean="0"/>
              <a:t>. Я ведь старик добрый; посмотри- ка, что у меня за диковинки.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87258" y="2119789"/>
            <a:ext cx="4073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Если ты будешь прилежна и трудолюбива, я щедро награжу тебя. Только ты должна так взбивать мою перину, чтобы из неё пух летел. Я ведь Метелица, и когда из моей перины летит пух, то у людей на земле снег идёт.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70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93163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690279" cy="24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6378"/>
            <a:ext cx="3016919" cy="399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4014"/>
            <a:ext cx="363483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0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ru-RU" dirty="0" smtClean="0"/>
              <a:t>Атрибуты Нового года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5069"/>
            <a:ext cx="292953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98" y="1556792"/>
            <a:ext cx="4266778" cy="282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956" y="3727720"/>
            <a:ext cx="2615085" cy="293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93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94107"/>
            <a:ext cx="3528392" cy="496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2" y="332656"/>
            <a:ext cx="388560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82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692696"/>
            <a:ext cx="4248472" cy="5184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36" y="2388486"/>
            <a:ext cx="2304256" cy="184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90359" y="980728"/>
            <a:ext cx="2003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С.Михалков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95376" y="4513977"/>
            <a:ext cx="4156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 снегу стояла ёлочка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04575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125</TotalTime>
  <Words>137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Главная</vt:lpstr>
      <vt:lpstr>С.Михалков  «В лесу стояла ёлочка».</vt:lpstr>
      <vt:lpstr>Презентация PowerPoint</vt:lpstr>
      <vt:lpstr>Презентация PowerPoint</vt:lpstr>
      <vt:lpstr>Презентация PowerPoint</vt:lpstr>
      <vt:lpstr>Атрибуты Нового года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С.Михалков  «В лесу стояла ёлочка».</dc:title>
  <dc:creator>User</dc:creator>
  <cp:lastModifiedBy>User</cp:lastModifiedBy>
  <cp:revision>6</cp:revision>
  <dcterms:created xsi:type="dcterms:W3CDTF">2013-12-13T13:09:19Z</dcterms:created>
  <dcterms:modified xsi:type="dcterms:W3CDTF">2013-12-15T13:18:37Z</dcterms:modified>
</cp:coreProperties>
</file>