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9" r:id="rId3"/>
    <p:sldId id="268" r:id="rId4"/>
    <p:sldId id="274" r:id="rId5"/>
    <p:sldId id="271" r:id="rId6"/>
    <p:sldId id="256" r:id="rId7"/>
    <p:sldId id="258" r:id="rId8"/>
    <p:sldId id="275" r:id="rId9"/>
    <p:sldId id="260" r:id="rId10"/>
    <p:sldId id="264" r:id="rId11"/>
    <p:sldId id="263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24B08"/>
    <a:srgbClr val="110C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>
      <p:cViewPr varScale="1">
        <p:scale>
          <a:sx n="84" d="100"/>
          <a:sy n="84" d="100"/>
        </p:scale>
        <p:origin x="-9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g74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книге ищи </a:t>
            </a: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буквы, а мысли.</a:t>
            </a:r>
            <a:endParaRPr lang="ru-RU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296" y="2967335"/>
            <a:ext cx="4001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Србрн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кптц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446" y="2420888"/>
            <a:ext cx="2521554" cy="4000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759624" cy="1636776"/>
          </a:xfrm>
        </p:spPr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Произведения П.П. Бажова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2591014" cy="36446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3384376" cy="45125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1905000" cy="3076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77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 descr="g74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2636912"/>
            <a:ext cx="9144000" cy="3168352"/>
          </a:xfrm>
        </p:spPr>
        <p:txBody>
          <a:bodyPr>
            <a:noAutofit/>
          </a:bodyPr>
          <a:lstStyle/>
          <a:p>
            <a:pPr marL="914400" indent="-914400" algn="l"/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l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Когда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родился П. П. Бажов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 marL="914400" indent="-914400" algn="l"/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l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Сколько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было детей  у П. П. Бажова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 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l"/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l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Сколько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 педагогом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 algn="l">
              <a:buAutoNum type="arabicParenR"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367464" cy="107788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Вопросы: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060848"/>
            <a:ext cx="3077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 января 1879</a:t>
            </a:r>
            <a:endParaRPr lang="ru-RU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789040"/>
            <a:ext cx="150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детей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5373216"/>
            <a:ext cx="1312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лет</a:t>
            </a:r>
            <a:endParaRPr lang="ru-RU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3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g74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63677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Выберите самую точную формулировку:</a:t>
            </a:r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8568952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А) </a:t>
            </a: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 Человек </a:t>
            </a: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должен любить </a:t>
            </a: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животных.</a:t>
            </a:r>
            <a:endParaRPr lang="ru-RU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Б) </a:t>
            </a: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 Очень </a:t>
            </a: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важно быть </a:t>
            </a: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скромным.</a:t>
            </a:r>
            <a:endParaRPr lang="ru-RU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В) </a:t>
            </a: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 Трудолюбие</a:t>
            </a: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, бескорыстие и доброта обязательно будут вознаграждены. </a:t>
            </a:r>
            <a:endParaRPr lang="ru-RU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4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7465201"/>
              </p:ext>
            </p:extLst>
          </p:nvPr>
        </p:nvGraphicFramePr>
        <p:xfrm>
          <a:off x="107504" y="1"/>
          <a:ext cx="9036496" cy="690535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517776"/>
                <a:gridCol w="4518720"/>
              </a:tblGrid>
              <a:tr h="499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600" dirty="0" smtClean="0">
                          <a:effectLst/>
                        </a:rPr>
                        <a:t>СКАЗКА</a:t>
                      </a:r>
                      <a:endParaRPr lang="ru-RU" sz="2800" spc="600" dirty="0">
                        <a:solidFill>
                          <a:srgbClr val="F24B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300" dirty="0" smtClean="0">
                          <a:effectLst/>
                        </a:rPr>
                        <a:t>СКАЗ</a:t>
                      </a:r>
                      <a:endParaRPr lang="ru-RU" sz="2800" spc="300" dirty="0">
                        <a:solidFill>
                          <a:srgbClr val="F24B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Вымысел</a:t>
                      </a:r>
                      <a:endParaRPr lang="ru-RU" sz="28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Сказочные герои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Сказочные </a:t>
                      </a:r>
                      <a:r>
                        <a:rPr lang="ru-RU" sz="2800" dirty="0">
                          <a:effectLst/>
                        </a:rPr>
                        <a:t>предметы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4008" y="476672"/>
            <a:ext cx="40324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Описание реальных событий с элементами сказки, </a:t>
            </a:r>
            <a:r>
              <a:rPr lang="ru-RU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вымысла.</a:t>
            </a:r>
            <a:endParaRPr lang="ru-RU" sz="2800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7030A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916832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Жизнь и быт рабочих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Урала. Главные герои –рабочие, мастера. </a:t>
            </a:r>
            <a:endParaRPr lang="ru-RU" sz="2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717032"/>
            <a:ext cx="404377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</a:rPr>
              <a:t>Есть волшебные предметы.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</a:rPr>
              <a:t>Есть сказочные герои и события.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</a:rPr>
              <a:t>Рассказчик.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8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g74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964488" cy="4713712"/>
          </a:xfrm>
        </p:spPr>
        <p:txBody>
          <a:bodyPr>
            <a:normAutofit/>
          </a:bodyPr>
          <a:lstStyle/>
          <a:p>
            <a:pPr algn="ctr"/>
            <a:r>
              <a:rPr lang="ru-RU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П.П. Бажов </a:t>
            </a:r>
            <a:br>
              <a:rPr lang="ru-RU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«Серебряное копытце»</a:t>
            </a:r>
            <a:endParaRPr lang="ru-RU" sz="6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9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g74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"/>
          <a:stretch>
            <a:fillRect/>
          </a:stretch>
        </p:blipFill>
        <p:spPr>
          <a:xfrm>
            <a:off x="5004048" y="2852936"/>
            <a:ext cx="2705589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324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«Вышел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старик-годовик.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махать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рукавом,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пускать птиц. Каждая птица со своим особым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именем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Махнул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первый раз, и полетели первые три птицы».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1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g74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"/>
          <a:stretch>
            <a:fillRect/>
          </a:stretch>
        </p:blipFill>
        <p:spPr>
          <a:xfrm>
            <a:off x="5004048" y="2852936"/>
            <a:ext cx="2705589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324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«Вышел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старик-годовик.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  рукавом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пускать. 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Каждая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птица со своим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именем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Махнул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первый раз, и полетели первые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1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2.foto.rambler.ru/preview/r/668x417/4d6bde7f-4e8c-2aa0-77ce-ab98277a4a99/reWalls_com_2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2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82089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Декабрь – студень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Январь – </a:t>
            </a:r>
            <a:r>
              <a:rPr lang="ru-RU" sz="60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сечень</a:t>
            </a:r>
            <a:endParaRPr lang="ru-RU" sz="6000" b="1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Февраль - </a:t>
            </a:r>
            <a:r>
              <a:rPr lang="ru-RU" sz="60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лютень</a:t>
            </a:r>
            <a:endParaRPr lang="ru-RU" sz="6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8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81486"/>
            <a:ext cx="6192688" cy="1899642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Бажов </a:t>
            </a: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Павел </a:t>
            </a: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Петрович</a:t>
            </a:r>
            <a:endParaRPr lang="ru-RU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76672" y="5157192"/>
            <a:ext cx="7416824" cy="149961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Подготовила: </a:t>
            </a:r>
            <a:r>
              <a:rPr lang="ru-RU" sz="28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ученица 4-2 класса </a:t>
            </a:r>
          </a:p>
          <a:p>
            <a:pPr algn="r"/>
            <a:r>
              <a:rPr lang="ru-RU" sz="28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Санькова </a:t>
            </a:r>
            <a:r>
              <a:rPr lang="ru-RU" sz="28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Ксения</a:t>
            </a:r>
            <a:endParaRPr lang="ru-RU" sz="28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314" name="Picture 2" descr="Павел Петрович в 1911 год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53252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75856" y="4797152"/>
            <a:ext cx="2053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1879–1950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8064896" cy="978408"/>
          </a:xfrm>
        </p:spPr>
        <p:txBody>
          <a:bodyPr>
            <a:noAutofit/>
          </a:bodyPr>
          <a:lstStyle/>
          <a:p>
            <a:pPr algn="ctr"/>
            <a:r>
              <a:rPr lang="ru-RU" sz="4400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Биография П. П. Бажова</a:t>
            </a:r>
            <a:endParaRPr lang="ru-RU" sz="4400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http://midoxer.ru/image/aHR0cDovL3NlcnZlci5hdWRpb3BlZGlhLnN1Ojg4ODgvc3Rhcm9lcmFkaW8vaW1hZ2VzL3BpY3MvMDAxOTIxLmpwZw=="/>
          <p:cNvPicPr>
            <a:picLocks noChangeAspect="1" noChangeArrowheads="1"/>
          </p:cNvPicPr>
          <p:nvPr/>
        </p:nvPicPr>
        <p:blipFill>
          <a:blip r:embed="rId3" cstate="print"/>
          <a:srcRect l="12571" t="4657" b="16177"/>
          <a:stretch>
            <a:fillRect/>
          </a:stretch>
        </p:blipFill>
        <p:spPr bwMode="auto">
          <a:xfrm flipH="1">
            <a:off x="6948264" y="1052736"/>
            <a:ext cx="180020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1" y="119675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 Родился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27 января 1879 года на Урале в семье рабочего </a:t>
            </a:r>
            <a:r>
              <a:rPr lang="ru-RU" altLang="ru-RU" sz="2400" b="1" dirty="0" err="1" smtClean="0">
                <a:solidFill>
                  <a:srgbClr val="7030A0"/>
                </a:solidFill>
                <a:latin typeface="Arial" charset="0"/>
              </a:rPr>
              <a:t>Сысертского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 завода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;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Закончил училище, затем духовную Пермскую семинарию;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95804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Восемнадцать лет учительствовал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;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342900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Женился на своей ученице и стал главой большой семьи, в которой было семеро детей;</a:t>
            </a:r>
          </a:p>
          <a:p>
            <a:pPr lvl="0">
              <a:buFont typeface="Wingdings" pitchFamily="2" charset="2"/>
              <a:buChar char="ü"/>
            </a:pP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581128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Он принял Октябрьскую революцию как возможность покончить с социальным неравенством;</a:t>
            </a:r>
          </a:p>
          <a:p>
            <a:endParaRPr lang="ru-RU" altLang="ru-RU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8064896" cy="978408"/>
          </a:xfrm>
        </p:spPr>
        <p:txBody>
          <a:bodyPr>
            <a:noAutofit/>
          </a:bodyPr>
          <a:lstStyle/>
          <a:p>
            <a:pPr algn="ctr"/>
            <a:r>
              <a:rPr lang="ru-RU" sz="4400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Биография П. П. Бажова</a:t>
            </a:r>
            <a:endParaRPr lang="ru-RU" sz="4400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http://midoxer.ru/image/aHR0cDovL3NlcnZlci5hdWRpb3BlZGlhLnN1Ojg4ODgvc3Rhcm9lcmFkaW8vaW1hZ2VzL3BpY3MvMDAxOTIxLmpwZw=="/>
          <p:cNvPicPr>
            <a:picLocks noChangeAspect="1" noChangeArrowheads="1"/>
          </p:cNvPicPr>
          <p:nvPr/>
        </p:nvPicPr>
        <p:blipFill>
          <a:blip r:embed="rId3" cstate="print"/>
          <a:srcRect l="12571" t="4657" b="16177"/>
          <a:stretch>
            <a:fillRect/>
          </a:stretch>
        </p:blipFill>
        <p:spPr bwMode="auto">
          <a:xfrm flipH="1">
            <a:off x="6948264" y="1052736"/>
            <a:ext cx="180020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83671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Воевал в Гражданскую на стороне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красных;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080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Стал журналистом, а затем – редактором;</a:t>
            </a:r>
          </a:p>
          <a:p>
            <a:pPr>
              <a:buFont typeface="Wingdings" pitchFamily="2" charset="2"/>
              <a:buChar char="ü"/>
            </a:pP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Писал книги по истории Урала, собирал фольклорные записи;</a:t>
            </a:r>
          </a:p>
          <a:p>
            <a:pPr lvl="0">
              <a:buFont typeface="Wingdings" pitchFamily="2" charset="2"/>
              <a:buChar char="ü"/>
            </a:pP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284984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И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вдруг, что называется в одночасье пришла к нему известность, да еще какая… В 1936 году в журнале был опубликован его первый сказ "Девка </a:t>
            </a:r>
            <a:r>
              <a:rPr lang="ru-RU" altLang="ru-RU" sz="2400" b="1" dirty="0" err="1" smtClean="0">
                <a:solidFill>
                  <a:srgbClr val="7030A0"/>
                </a:solidFill>
                <a:latin typeface="Arial" charset="0"/>
              </a:rPr>
              <a:t>Азовка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".</a:t>
            </a:r>
          </a:p>
          <a:p>
            <a:pPr>
              <a:buFont typeface="Wingdings" pitchFamily="2" charset="2"/>
              <a:buChar char="ü"/>
            </a:pPr>
            <a:endParaRPr lang="ru-RU" altLang="ru-RU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08518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В 1939 вышел первый сборник сказов "Малахитовая шкатулка»;</a:t>
            </a:r>
          </a:p>
          <a:p>
            <a:endParaRPr lang="ru-RU" altLang="ru-RU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3568" y="288032"/>
            <a:ext cx="9144000" cy="1484784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Усадьба П.П. </a:t>
            </a:r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Бажова</a:t>
            </a:r>
            <a:b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Екатеринбурге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http://www.uraltourism.ru/images/tours-pics/byk/info-bagov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86847"/>
            <a:ext cx="8208912" cy="4666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815</TotalTime>
  <Words>340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 книге ищи  не буквы, а мысли.</vt:lpstr>
      <vt:lpstr>П.П. Бажов  «Серебряное копытце»</vt:lpstr>
      <vt:lpstr>Слайд 3</vt:lpstr>
      <vt:lpstr>Слайд 4</vt:lpstr>
      <vt:lpstr>Слайд 5</vt:lpstr>
      <vt:lpstr>Бажов  Павел Петрович</vt:lpstr>
      <vt:lpstr>Биография П. П. Бажова</vt:lpstr>
      <vt:lpstr>Биография П. П. Бажова</vt:lpstr>
      <vt:lpstr>Усадьба П.П. Бажова в Екатеринбурге</vt:lpstr>
      <vt:lpstr>Произведения П.П. Бажова</vt:lpstr>
      <vt:lpstr>Вопросы:</vt:lpstr>
      <vt:lpstr>Выберите самую точную формулировку: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Павел Петрович Бажов</dc:title>
  <cp:lastModifiedBy>mediateka</cp:lastModifiedBy>
  <cp:revision>47</cp:revision>
  <dcterms:modified xsi:type="dcterms:W3CDTF">2013-12-05T12:00:50Z</dcterms:modified>
</cp:coreProperties>
</file>