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1" r:id="rId9"/>
    <p:sldId id="263" r:id="rId10"/>
    <p:sldId id="264" r:id="rId11"/>
    <p:sldId id="26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327" autoAdjust="0"/>
  </p:normalViewPr>
  <p:slideViewPr>
    <p:cSldViewPr>
      <p:cViewPr varScale="1">
        <p:scale>
          <a:sx n="97" d="100"/>
          <a:sy n="97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0D4D3820-FDEC-40CE-B373-96FA7760447C}" type="datetimeFigureOut">
              <a:rPr lang="ru-RU" smtClean="0"/>
              <a:pPr/>
              <a:t>20.05.2014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CE6F51C-90B6-4FB7-A945-258D1A0CAF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апеция 2"/>
          <p:cNvSpPr/>
          <p:nvPr/>
        </p:nvSpPr>
        <p:spPr>
          <a:xfrm flipV="1">
            <a:off x="1259632" y="2564904"/>
            <a:ext cx="6773823" cy="2818251"/>
          </a:xfrm>
          <a:custGeom>
            <a:avLst/>
            <a:gdLst>
              <a:gd name="connsiteX0" fmla="*/ 0 w 6624736"/>
              <a:gd name="connsiteY0" fmla="*/ 2808312 h 2808312"/>
              <a:gd name="connsiteX1" fmla="*/ 478396 w 6624736"/>
              <a:gd name="connsiteY1" fmla="*/ 0 h 2808312"/>
              <a:gd name="connsiteX2" fmla="*/ 6146340 w 6624736"/>
              <a:gd name="connsiteY2" fmla="*/ 0 h 2808312"/>
              <a:gd name="connsiteX3" fmla="*/ 6624736 w 6624736"/>
              <a:gd name="connsiteY3" fmla="*/ 2808312 h 2808312"/>
              <a:gd name="connsiteX4" fmla="*/ 0 w 6624736"/>
              <a:gd name="connsiteY4" fmla="*/ 2808312 h 2808312"/>
              <a:gd name="connsiteX0" fmla="*/ 0 w 6773823"/>
              <a:gd name="connsiteY0" fmla="*/ 2808312 h 2808312"/>
              <a:gd name="connsiteX1" fmla="*/ 478396 w 6773823"/>
              <a:gd name="connsiteY1" fmla="*/ 0 h 2808312"/>
              <a:gd name="connsiteX2" fmla="*/ 6146340 w 6773823"/>
              <a:gd name="connsiteY2" fmla="*/ 0 h 2808312"/>
              <a:gd name="connsiteX3" fmla="*/ 6773823 w 6773823"/>
              <a:gd name="connsiteY3" fmla="*/ 2808312 h 2808312"/>
              <a:gd name="connsiteX4" fmla="*/ 0 w 6773823"/>
              <a:gd name="connsiteY4" fmla="*/ 2808312 h 2808312"/>
              <a:gd name="connsiteX0" fmla="*/ 0 w 6773823"/>
              <a:gd name="connsiteY0" fmla="*/ 2818251 h 2818251"/>
              <a:gd name="connsiteX1" fmla="*/ 428700 w 6773823"/>
              <a:gd name="connsiteY1" fmla="*/ 0 h 2818251"/>
              <a:gd name="connsiteX2" fmla="*/ 6146340 w 6773823"/>
              <a:gd name="connsiteY2" fmla="*/ 9939 h 2818251"/>
              <a:gd name="connsiteX3" fmla="*/ 6773823 w 6773823"/>
              <a:gd name="connsiteY3" fmla="*/ 2818251 h 2818251"/>
              <a:gd name="connsiteX4" fmla="*/ 0 w 6773823"/>
              <a:gd name="connsiteY4" fmla="*/ 2818251 h 281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3823" h="2818251">
                <a:moveTo>
                  <a:pt x="0" y="2818251"/>
                </a:moveTo>
                <a:lnTo>
                  <a:pt x="428700" y="0"/>
                </a:lnTo>
                <a:lnTo>
                  <a:pt x="6146340" y="9939"/>
                </a:lnTo>
                <a:lnTo>
                  <a:pt x="6773823" y="2818251"/>
                </a:lnTo>
                <a:lnTo>
                  <a:pt x="0" y="281825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88032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</a:t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безопасного</a:t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поведения </a:t>
            </a:r>
            <a:b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400" b="1" spc="50" dirty="0" smtClean="0">
                <a:ln w="11430"/>
                <a:solidFill>
                  <a:srgbClr val="07898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дошкольников</a:t>
            </a:r>
            <a:endParaRPr lang="ru-RU" sz="4400" b="1" spc="50" dirty="0">
              <a:ln w="11430"/>
              <a:solidFill>
                <a:srgbClr val="07898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416824" cy="864096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Опасно! </a:t>
            </a:r>
            <a:endParaRPr lang="ru-RU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8391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2025264"/>
            <a:ext cx="6283428" cy="37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7803" y="500479"/>
            <a:ext cx="7101881" cy="120032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ходи и не бегай с длинным или острым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предметом во рту – можешь упасть,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натолкнуться на него и поранить себя!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96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5197" r="-863"/>
          <a:stretch/>
        </p:blipFill>
        <p:spPr>
          <a:xfrm>
            <a:off x="1209865" y="2004740"/>
            <a:ext cx="6984776" cy="3871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07666"/>
            <a:ext cx="7241406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прыгай на диване –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упасть и получить ушиб!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7408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22" y="620688"/>
            <a:ext cx="849694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презентации </a:t>
            </a:r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Шелдышева Раиса Михайловна,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КГБОУ «Центр образования «Эврика»,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008A3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г. Петропавловск-Камчатский, 2013 год</a:t>
            </a:r>
            <a:endParaRPr lang="ru-RU" sz="2000" b="1" spc="50" dirty="0">
              <a:ln w="11430"/>
              <a:solidFill>
                <a:srgbClr val="008A3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134" y="2329720"/>
            <a:ext cx="5626120" cy="614303"/>
          </a:xfrm>
          <a:prstGeom prst="snip2DiagRect">
            <a:avLst>
              <a:gd name="adj1" fmla="val 15254"/>
              <a:gd name="adj2" fmla="val 137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ru-RU" sz="28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Информационные </a:t>
            </a:r>
            <a:r>
              <a:rPr lang="ru-RU" sz="2800" b="1" i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</a:t>
            </a:r>
            <a:endParaRPr lang="ru-RU" sz="2800" b="1" i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464" y="3212976"/>
            <a:ext cx="810000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 Опасно! Правила безопасного поведения ребёнка. – Серия «Я – человек». М.: Школьная Пресса, 2007.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24с.: </a:t>
            </a:r>
            <a:r>
              <a:rPr lang="ru-RU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ил. – («Дошкольное воспитание и обучение» – приложение к журналу «Воспитание школьников»; </a:t>
            </a:r>
            <a:r>
              <a:rPr lang="ru-RU" sz="2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</a:t>
            </a:r>
            <a:r>
              <a:rPr lang="ru-RU" sz="2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156).</a:t>
            </a:r>
          </a:p>
        </p:txBody>
      </p:sp>
    </p:spTree>
    <p:extLst>
      <p:ext uri="{BB962C8B-B14F-4D97-AF65-F5344CB8AC3E}">
        <p14:creationId xmlns:p14="http://schemas.microsoft.com/office/powerpoint/2010/main" val="27417650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35" y="2062267"/>
            <a:ext cx="7519363" cy="3770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280" y="692696"/>
            <a:ext cx="7662675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набивай полный рот во время еды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подавиться!</a:t>
            </a:r>
            <a:endParaRPr lang="ru-RU" sz="28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6431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05" y="2000240"/>
            <a:ext cx="7763747" cy="39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150" y="617505"/>
            <a:ext cx="8388130" cy="1077218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играй с вилкой – можешь поранить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глаза или другие части тела! </a:t>
            </a:r>
            <a:endParaRPr lang="ru-RU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787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663" y="1988840"/>
            <a:ext cx="7118745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197" y="775911"/>
            <a:ext cx="8007769" cy="707886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пытайся кусать посуду из стекла – можешь порезаться</a:t>
            </a:r>
          </a:p>
          <a:p>
            <a:pPr algn="ctr"/>
            <a:r>
              <a:rPr lang="ru-RU" sz="20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поранить губы, рот или внутренние органы!</a:t>
            </a:r>
            <a:endParaRPr lang="ru-RU" sz="20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925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369" y="2169256"/>
            <a:ext cx="7624309" cy="35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88" y="674693"/>
            <a:ext cx="8604000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бери в рот и не глотай косточки от оливок,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других плодов – можешь задохнуться!</a:t>
            </a:r>
            <a:endParaRPr lang="ru-RU" sz="2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6251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424" y="2348880"/>
            <a:ext cx="7596000" cy="3420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078" y="714356"/>
            <a:ext cx="7693388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засовывай мелкие предметы в нос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задохнуться!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13128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9672" y="1947946"/>
            <a:ext cx="6192688" cy="3870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92696"/>
            <a:ext cx="8102987" cy="83099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засовывай никакие предметы в ухо –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повредить этот орган слуха и оглохнуть!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9005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608" y="1988840"/>
            <a:ext cx="3168352" cy="38261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7360669" cy="954107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запихивай в уши ватные палочки –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поранить ушки и оглохнуть!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700" y="1988840"/>
            <a:ext cx="3141582" cy="38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86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401" y="1893256"/>
            <a:ext cx="3883560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800" y="529690"/>
            <a:ext cx="8506688" cy="1200329"/>
          </a:xfrm>
          <a:prstGeom prst="rect">
            <a:avLst/>
          </a:prstGeom>
          <a:noFill/>
        </p:spPr>
        <p:txBody>
          <a:bodyPr wrap="non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засовывай в рот и не глотай мелкие предметы –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можешь задохнуться или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повредить внутренние органы!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2145" y="2114040"/>
            <a:ext cx="3344556" cy="366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0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161</TotalTime>
  <Words>224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Правила  безопасного поведения  для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Raisa</dc:creator>
  <cp:lastModifiedBy>Raisa</cp:lastModifiedBy>
  <cp:revision>53</cp:revision>
  <dcterms:created xsi:type="dcterms:W3CDTF">2014-05-13T23:50:27Z</dcterms:created>
  <dcterms:modified xsi:type="dcterms:W3CDTF">2014-05-19T23:41:12Z</dcterms:modified>
</cp:coreProperties>
</file>