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6" r:id="rId4"/>
    <p:sldId id="281" r:id="rId5"/>
    <p:sldId id="27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tarologiay.ru/wp-content/uploads/2011/05/2430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МБДОУ №6\Desktop\IMG_1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214290"/>
            <a:ext cx="4005816" cy="3004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357291" y="5929330"/>
            <a:ext cx="6786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День защиты детей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357562"/>
            <a:ext cx="85725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День первый лета,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Стань ещё светлей!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Встречают 1 июня всюду,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Ведь это – День защиты всех детей,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Его недаром отмечают люди! 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285729"/>
            <a:ext cx="37862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Лето - 2014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в МБДОУ № 6 «Улыбка» 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ЗМР РТ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  Музыкальный руководитель: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Морева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Лидия Михайловна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tarologiay.ru/wp-content/uploads/2011/05/2430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H:\DCIM\120___08\IMG_14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2357430"/>
            <a:ext cx="4071967" cy="3053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2500298" y="5643578"/>
            <a:ext cx="53411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</a:rPr>
              <a:t>День друзей</a:t>
            </a:r>
            <a:endParaRPr lang="ru-RU" sz="5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0"/>
            <a:ext cx="7715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Друг всегда меня сможет выручить,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Если что  ни  будь приключится вдруг. Нужным быть кому-то в трудную минуту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Вот что значит настоящий верный друг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tarologiay.ru/wp-content/uploads/2011/05/2430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0"/>
            <a:ext cx="92869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День любимой игрушки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Любимые игрушки, и куклы и петрушки,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Машинки и лошадки вас любит детвора,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Мы с вами все играем,  по дому не скучаем, 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Мы знаем,  что детство - счастливая пора!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2400" dirty="0"/>
          </a:p>
        </p:txBody>
      </p:sp>
      <p:pic>
        <p:nvPicPr>
          <p:cNvPr id="6" name="Picture 2" descr="H:\DCIM\120___08\IMG_15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46" y="214290"/>
            <a:ext cx="2743954" cy="2057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285720" y="2928934"/>
            <a:ext cx="6572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 День детского сада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Детский сад у нас хорош,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лучше сада не найдёшь…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8" name="Picture 5" descr="H:\DCIM\120___08\IMG_14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7430"/>
            <a:ext cx="3026185" cy="22696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857224" y="4857760"/>
            <a:ext cx="60007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 День именинника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Каравай, каравай,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кого любишь -  выбирай!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10" name="Picture 2" descr="H:\DCIM\120___08\IMG_146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097" y="4643446"/>
            <a:ext cx="2632903" cy="1974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tarologiay.ru/wp-content/uploads/2011/05/2430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214290"/>
            <a:ext cx="6429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Здравствуй лето, здравствуй лето,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Ярким солнцем всё согрето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H:\DCIM\120___08\IMG_14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142984"/>
            <a:ext cx="2714644" cy="2035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5429256" y="1857364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День лета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429000"/>
            <a:ext cx="6500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Как прожить без хворей и болезней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мире нет рецепта. 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Лучше быть со спортом неразлучно,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Закаляться и зимой и летом –</a:t>
            </a:r>
            <a:b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Проживём тогда сто лет, вот и весь секрет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!</a:t>
            </a:r>
            <a:endParaRPr lang="ru-RU" sz="2800" dirty="0"/>
          </a:p>
        </p:txBody>
      </p:sp>
      <p:pic>
        <p:nvPicPr>
          <p:cNvPr id="8" name="Picture 2" descr="H:\DCIM\120___08\IMG_14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476" y="3643314"/>
            <a:ext cx="2555524" cy="1916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786050" y="5572141"/>
            <a:ext cx="6357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     Спортивный праздник 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«День спорта и здоровья»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tarologiay.ru/wp-content/uploads/2011/05/24309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0"/>
            <a:ext cx="842968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День города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Полюбуйтесь,                     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Как прекрасен город наш родной,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Не увидите нигде вы красоты такой.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С каждым годом молодей, 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Город взрослых и детей,</a:t>
            </a: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Неразлучны мы с тобой,</a:t>
            </a:r>
          </a:p>
          <a:p>
            <a:r>
              <a:rPr lang="tt-RU" sz="32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Город милый и родной!</a:t>
            </a:r>
          </a:p>
          <a:p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4876" y="5857892"/>
            <a:ext cx="378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103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Фасхиева Светлана</dc:creator>
  <cp:lastModifiedBy>Фасхиева Светлана</cp:lastModifiedBy>
  <cp:revision>19</cp:revision>
  <dcterms:created xsi:type="dcterms:W3CDTF">2014-10-23T06:43:28Z</dcterms:created>
  <dcterms:modified xsi:type="dcterms:W3CDTF">2014-10-31T05:26:51Z</dcterms:modified>
</cp:coreProperties>
</file>