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63" r:id="rId2"/>
    <p:sldId id="265" r:id="rId3"/>
    <p:sldId id="274" r:id="rId4"/>
    <p:sldId id="266" r:id="rId5"/>
    <p:sldId id="271" r:id="rId6"/>
    <p:sldId id="272" r:id="rId7"/>
    <p:sldId id="258" r:id="rId8"/>
    <p:sldId id="273" r:id="rId9"/>
    <p:sldId id="259" r:id="rId10"/>
    <p:sldId id="26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15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A054651-3B4B-447C-814E-EE5673321F6E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3A73C84-774C-48C1-8149-82AEBFC33D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253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8A31A83-C0EC-4CB1-9351-928384A5D477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7F35C-AA4D-4CC0-8374-5CBD637481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903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ADFDF-9CE8-4279-A935-32577B814F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75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13890-533B-4DC5-A661-9775C681DA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01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E31BC-220B-47B7-9133-6CC646304E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99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700 w 2706"/>
              <a:gd name="T1" fmla="*/ 0 h 640"/>
              <a:gd name="T2" fmla="*/ 2700 w 2706"/>
              <a:gd name="T3" fmla="*/ 0 h 640"/>
              <a:gd name="T4" fmla="*/ 2586 w 2706"/>
              <a:gd name="T5" fmla="*/ 18 h 640"/>
              <a:gd name="T6" fmla="*/ 2470 w 2706"/>
              <a:gd name="T7" fmla="*/ 38 h 640"/>
              <a:gd name="T8" fmla="*/ 2352 w 2706"/>
              <a:gd name="T9" fmla="*/ 60 h 640"/>
              <a:gd name="T10" fmla="*/ 2230 w 2706"/>
              <a:gd name="T11" fmla="*/ 82 h 640"/>
              <a:gd name="T12" fmla="*/ 2106 w 2706"/>
              <a:gd name="T13" fmla="*/ 108 h 640"/>
              <a:gd name="T14" fmla="*/ 1978 w 2706"/>
              <a:gd name="T15" fmla="*/ 134 h 640"/>
              <a:gd name="T16" fmla="*/ 1848 w 2706"/>
              <a:gd name="T17" fmla="*/ 164 h 640"/>
              <a:gd name="T18" fmla="*/ 1714 w 2706"/>
              <a:gd name="T19" fmla="*/ 194 h 640"/>
              <a:gd name="T20" fmla="*/ 1714 w 2706"/>
              <a:gd name="T21" fmla="*/ 194 h 640"/>
              <a:gd name="T22" fmla="*/ 1472 w 2706"/>
              <a:gd name="T23" fmla="*/ 252 h 640"/>
              <a:gd name="T24" fmla="*/ 1236 w 2706"/>
              <a:gd name="T25" fmla="*/ 304 h 640"/>
              <a:gd name="T26" fmla="*/ 1010 w 2706"/>
              <a:gd name="T27" fmla="*/ 352 h 640"/>
              <a:gd name="T28" fmla="*/ 792 w 2706"/>
              <a:gd name="T29" fmla="*/ 398 h 640"/>
              <a:gd name="T30" fmla="*/ 584 w 2706"/>
              <a:gd name="T31" fmla="*/ 438 h 640"/>
              <a:gd name="T32" fmla="*/ 382 w 2706"/>
              <a:gd name="T33" fmla="*/ 474 h 640"/>
              <a:gd name="T34" fmla="*/ 188 w 2706"/>
              <a:gd name="T35" fmla="*/ 508 h 640"/>
              <a:gd name="T36" fmla="*/ 0 w 2706"/>
              <a:gd name="T37" fmla="*/ 538 h 640"/>
              <a:gd name="T38" fmla="*/ 0 w 2706"/>
              <a:gd name="T39" fmla="*/ 538 h 640"/>
              <a:gd name="T40" fmla="*/ 130 w 2706"/>
              <a:gd name="T41" fmla="*/ 556 h 640"/>
              <a:gd name="T42" fmla="*/ 254 w 2706"/>
              <a:gd name="T43" fmla="*/ 572 h 640"/>
              <a:gd name="T44" fmla="*/ 374 w 2706"/>
              <a:gd name="T45" fmla="*/ 586 h 640"/>
              <a:gd name="T46" fmla="*/ 492 w 2706"/>
              <a:gd name="T47" fmla="*/ 598 h 640"/>
              <a:gd name="T48" fmla="*/ 606 w 2706"/>
              <a:gd name="T49" fmla="*/ 610 h 640"/>
              <a:gd name="T50" fmla="*/ 716 w 2706"/>
              <a:gd name="T51" fmla="*/ 618 h 640"/>
              <a:gd name="T52" fmla="*/ 822 w 2706"/>
              <a:gd name="T53" fmla="*/ 626 h 640"/>
              <a:gd name="T54" fmla="*/ 926 w 2706"/>
              <a:gd name="T55" fmla="*/ 632 h 640"/>
              <a:gd name="T56" fmla="*/ 1028 w 2706"/>
              <a:gd name="T57" fmla="*/ 636 h 640"/>
              <a:gd name="T58" fmla="*/ 1126 w 2706"/>
              <a:gd name="T59" fmla="*/ 638 h 640"/>
              <a:gd name="T60" fmla="*/ 1220 w 2706"/>
              <a:gd name="T61" fmla="*/ 640 h 640"/>
              <a:gd name="T62" fmla="*/ 1312 w 2706"/>
              <a:gd name="T63" fmla="*/ 640 h 640"/>
              <a:gd name="T64" fmla="*/ 1402 w 2706"/>
              <a:gd name="T65" fmla="*/ 638 h 640"/>
              <a:gd name="T66" fmla="*/ 1490 w 2706"/>
              <a:gd name="T67" fmla="*/ 636 h 640"/>
              <a:gd name="T68" fmla="*/ 1574 w 2706"/>
              <a:gd name="T69" fmla="*/ 632 h 640"/>
              <a:gd name="T70" fmla="*/ 1656 w 2706"/>
              <a:gd name="T71" fmla="*/ 626 h 640"/>
              <a:gd name="T72" fmla="*/ 1734 w 2706"/>
              <a:gd name="T73" fmla="*/ 620 h 640"/>
              <a:gd name="T74" fmla="*/ 1812 w 2706"/>
              <a:gd name="T75" fmla="*/ 612 h 640"/>
              <a:gd name="T76" fmla="*/ 1886 w 2706"/>
              <a:gd name="T77" fmla="*/ 602 h 640"/>
              <a:gd name="T78" fmla="*/ 1960 w 2706"/>
              <a:gd name="T79" fmla="*/ 592 h 640"/>
              <a:gd name="T80" fmla="*/ 2030 w 2706"/>
              <a:gd name="T81" fmla="*/ 580 h 640"/>
              <a:gd name="T82" fmla="*/ 2100 w 2706"/>
              <a:gd name="T83" fmla="*/ 568 h 640"/>
              <a:gd name="T84" fmla="*/ 2166 w 2706"/>
              <a:gd name="T85" fmla="*/ 554 h 640"/>
              <a:gd name="T86" fmla="*/ 2232 w 2706"/>
              <a:gd name="T87" fmla="*/ 540 h 640"/>
              <a:gd name="T88" fmla="*/ 2296 w 2706"/>
              <a:gd name="T89" fmla="*/ 524 h 640"/>
              <a:gd name="T90" fmla="*/ 2358 w 2706"/>
              <a:gd name="T91" fmla="*/ 508 h 640"/>
              <a:gd name="T92" fmla="*/ 2418 w 2706"/>
              <a:gd name="T93" fmla="*/ 490 h 640"/>
              <a:gd name="T94" fmla="*/ 2478 w 2706"/>
              <a:gd name="T95" fmla="*/ 472 h 640"/>
              <a:gd name="T96" fmla="*/ 2592 w 2706"/>
              <a:gd name="T97" fmla="*/ 432 h 640"/>
              <a:gd name="T98" fmla="*/ 2702 w 2706"/>
              <a:gd name="T99" fmla="*/ 390 h 640"/>
              <a:gd name="T100" fmla="*/ 2702 w 2706"/>
              <a:gd name="T101" fmla="*/ 390 h 640"/>
              <a:gd name="T102" fmla="*/ 2706 w 2706"/>
              <a:gd name="T103" fmla="*/ 388 h 640"/>
              <a:gd name="T104" fmla="*/ 2706 w 2706"/>
              <a:gd name="T105" fmla="*/ 388 h 640"/>
              <a:gd name="T106" fmla="*/ 2706 w 2706"/>
              <a:gd name="T107" fmla="*/ 0 h 640"/>
              <a:gd name="T108" fmla="*/ 2706 w 2706"/>
              <a:gd name="T109" fmla="*/ 0 h 640"/>
              <a:gd name="T110" fmla="*/ 2700 w 2706"/>
              <a:gd name="T111" fmla="*/ 0 h 640"/>
              <a:gd name="T112" fmla="*/ 2700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216 w 5216"/>
              <a:gd name="T1" fmla="*/ 714 h 762"/>
              <a:gd name="T2" fmla="*/ 4984 w 5216"/>
              <a:gd name="T3" fmla="*/ 686 h 762"/>
              <a:gd name="T4" fmla="*/ 4478 w 5216"/>
              <a:gd name="T5" fmla="*/ 610 h 762"/>
              <a:gd name="T6" fmla="*/ 3914 w 5216"/>
              <a:gd name="T7" fmla="*/ 508 h 762"/>
              <a:gd name="T8" fmla="*/ 3286 w 5216"/>
              <a:gd name="T9" fmla="*/ 374 h 762"/>
              <a:gd name="T10" fmla="*/ 2946 w 5216"/>
              <a:gd name="T11" fmla="*/ 296 h 762"/>
              <a:gd name="T12" fmla="*/ 2682 w 5216"/>
              <a:gd name="T13" fmla="*/ 236 h 762"/>
              <a:gd name="T14" fmla="*/ 2430 w 5216"/>
              <a:gd name="T15" fmla="*/ 184 h 762"/>
              <a:gd name="T16" fmla="*/ 2190 w 5216"/>
              <a:gd name="T17" fmla="*/ 140 h 762"/>
              <a:gd name="T18" fmla="*/ 1960 w 5216"/>
              <a:gd name="T19" fmla="*/ 102 h 762"/>
              <a:gd name="T20" fmla="*/ 1740 w 5216"/>
              <a:gd name="T21" fmla="*/ 72 h 762"/>
              <a:gd name="T22" fmla="*/ 1334 w 5216"/>
              <a:gd name="T23" fmla="*/ 28 h 762"/>
              <a:gd name="T24" fmla="*/ 970 w 5216"/>
              <a:gd name="T25" fmla="*/ 4 h 762"/>
              <a:gd name="T26" fmla="*/ 644 w 5216"/>
              <a:gd name="T27" fmla="*/ 0 h 762"/>
              <a:gd name="T28" fmla="*/ 358 w 5216"/>
              <a:gd name="T29" fmla="*/ 10 h 762"/>
              <a:gd name="T30" fmla="*/ 110 w 5216"/>
              <a:gd name="T31" fmla="*/ 32 h 762"/>
              <a:gd name="T32" fmla="*/ 0 w 5216"/>
              <a:gd name="T33" fmla="*/ 48 h 762"/>
              <a:gd name="T34" fmla="*/ 314 w 5216"/>
              <a:gd name="T35" fmla="*/ 86 h 762"/>
              <a:gd name="T36" fmla="*/ 652 w 5216"/>
              <a:gd name="T37" fmla="*/ 140 h 762"/>
              <a:gd name="T38" fmla="*/ 1014 w 5216"/>
              <a:gd name="T39" fmla="*/ 210 h 762"/>
              <a:gd name="T40" fmla="*/ 1402 w 5216"/>
              <a:gd name="T41" fmla="*/ 296 h 762"/>
              <a:gd name="T42" fmla="*/ 1756 w 5216"/>
              <a:gd name="T43" fmla="*/ 378 h 762"/>
              <a:gd name="T44" fmla="*/ 2408 w 5216"/>
              <a:gd name="T45" fmla="*/ 516 h 762"/>
              <a:gd name="T46" fmla="*/ 2708 w 5216"/>
              <a:gd name="T47" fmla="*/ 572 h 762"/>
              <a:gd name="T48" fmla="*/ 2992 w 5216"/>
              <a:gd name="T49" fmla="*/ 620 h 762"/>
              <a:gd name="T50" fmla="*/ 3260 w 5216"/>
              <a:gd name="T51" fmla="*/ 662 h 762"/>
              <a:gd name="T52" fmla="*/ 3512 w 5216"/>
              <a:gd name="T53" fmla="*/ 694 h 762"/>
              <a:gd name="T54" fmla="*/ 3750 w 5216"/>
              <a:gd name="T55" fmla="*/ 722 h 762"/>
              <a:gd name="T56" fmla="*/ 3974 w 5216"/>
              <a:gd name="T57" fmla="*/ 740 h 762"/>
              <a:gd name="T58" fmla="*/ 4184 w 5216"/>
              <a:gd name="T59" fmla="*/ 754 h 762"/>
              <a:gd name="T60" fmla="*/ 4384 w 5216"/>
              <a:gd name="T61" fmla="*/ 762 h 762"/>
              <a:gd name="T62" fmla="*/ 4570 w 5216"/>
              <a:gd name="T63" fmla="*/ 762 h 762"/>
              <a:gd name="T64" fmla="*/ 4746 w 5216"/>
              <a:gd name="T65" fmla="*/ 758 h 762"/>
              <a:gd name="T66" fmla="*/ 4912 w 5216"/>
              <a:gd name="T67" fmla="*/ 748 h 762"/>
              <a:gd name="T68" fmla="*/ 5068 w 5216"/>
              <a:gd name="T69" fmla="*/ 732 h 762"/>
              <a:gd name="T70" fmla="*/ 5216 w 5216"/>
              <a:gd name="T71" fmla="*/ 714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0 h 694"/>
              <a:gd name="T2" fmla="*/ 0 w 5144"/>
              <a:gd name="T3" fmla="*/ 70 h 694"/>
              <a:gd name="T4" fmla="*/ 18 w 5144"/>
              <a:gd name="T5" fmla="*/ 66 h 694"/>
              <a:gd name="T6" fmla="*/ 72 w 5144"/>
              <a:gd name="T7" fmla="*/ 56 h 694"/>
              <a:gd name="T8" fmla="*/ 164 w 5144"/>
              <a:gd name="T9" fmla="*/ 42 h 694"/>
              <a:gd name="T10" fmla="*/ 224 w 5144"/>
              <a:gd name="T11" fmla="*/ 34 h 694"/>
              <a:gd name="T12" fmla="*/ 294 w 5144"/>
              <a:gd name="T13" fmla="*/ 26 h 694"/>
              <a:gd name="T14" fmla="*/ 372 w 5144"/>
              <a:gd name="T15" fmla="*/ 20 h 694"/>
              <a:gd name="T16" fmla="*/ 462 w 5144"/>
              <a:gd name="T17" fmla="*/ 14 h 694"/>
              <a:gd name="T18" fmla="*/ 560 w 5144"/>
              <a:gd name="T19" fmla="*/ 8 h 694"/>
              <a:gd name="T20" fmla="*/ 670 w 5144"/>
              <a:gd name="T21" fmla="*/ 4 h 694"/>
              <a:gd name="T22" fmla="*/ 790 w 5144"/>
              <a:gd name="T23" fmla="*/ 2 h 694"/>
              <a:gd name="T24" fmla="*/ 920 w 5144"/>
              <a:gd name="T25" fmla="*/ 0 h 694"/>
              <a:gd name="T26" fmla="*/ 1060 w 5144"/>
              <a:gd name="T27" fmla="*/ 2 h 694"/>
              <a:gd name="T28" fmla="*/ 1210 w 5144"/>
              <a:gd name="T29" fmla="*/ 6 h 694"/>
              <a:gd name="T30" fmla="*/ 1372 w 5144"/>
              <a:gd name="T31" fmla="*/ 14 h 694"/>
              <a:gd name="T32" fmla="*/ 1544 w 5144"/>
              <a:gd name="T33" fmla="*/ 24 h 694"/>
              <a:gd name="T34" fmla="*/ 1726 w 5144"/>
              <a:gd name="T35" fmla="*/ 40 h 694"/>
              <a:gd name="T36" fmla="*/ 1920 w 5144"/>
              <a:gd name="T37" fmla="*/ 58 h 694"/>
              <a:gd name="T38" fmla="*/ 2126 w 5144"/>
              <a:gd name="T39" fmla="*/ 80 h 694"/>
              <a:gd name="T40" fmla="*/ 2342 w 5144"/>
              <a:gd name="T41" fmla="*/ 106 h 694"/>
              <a:gd name="T42" fmla="*/ 2570 w 5144"/>
              <a:gd name="T43" fmla="*/ 138 h 694"/>
              <a:gd name="T44" fmla="*/ 2808 w 5144"/>
              <a:gd name="T45" fmla="*/ 174 h 694"/>
              <a:gd name="T46" fmla="*/ 3058 w 5144"/>
              <a:gd name="T47" fmla="*/ 216 h 694"/>
              <a:gd name="T48" fmla="*/ 3320 w 5144"/>
              <a:gd name="T49" fmla="*/ 266 h 694"/>
              <a:gd name="T50" fmla="*/ 3594 w 5144"/>
              <a:gd name="T51" fmla="*/ 320 h 694"/>
              <a:gd name="T52" fmla="*/ 3880 w 5144"/>
              <a:gd name="T53" fmla="*/ 380 h 694"/>
              <a:gd name="T54" fmla="*/ 4178 w 5144"/>
              <a:gd name="T55" fmla="*/ 448 h 694"/>
              <a:gd name="T56" fmla="*/ 4488 w 5144"/>
              <a:gd name="T57" fmla="*/ 522 h 694"/>
              <a:gd name="T58" fmla="*/ 4810 w 5144"/>
              <a:gd name="T59" fmla="*/ 604 h 694"/>
              <a:gd name="T60" fmla="*/ 5144 w 5144"/>
              <a:gd name="T61" fmla="*/ 694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584 h 584"/>
              <a:gd name="T2" fmla="*/ 0 w 3112"/>
              <a:gd name="T3" fmla="*/ 584 h 584"/>
              <a:gd name="T4" fmla="*/ 90 w 3112"/>
              <a:gd name="T5" fmla="*/ 560 h 584"/>
              <a:gd name="T6" fmla="*/ 336 w 3112"/>
              <a:gd name="T7" fmla="*/ 498 h 584"/>
              <a:gd name="T8" fmla="*/ 506 w 3112"/>
              <a:gd name="T9" fmla="*/ 456 h 584"/>
              <a:gd name="T10" fmla="*/ 702 w 3112"/>
              <a:gd name="T11" fmla="*/ 410 h 584"/>
              <a:gd name="T12" fmla="*/ 920 w 3112"/>
              <a:gd name="T13" fmla="*/ 360 h 584"/>
              <a:gd name="T14" fmla="*/ 1154 w 3112"/>
              <a:gd name="T15" fmla="*/ 306 h 584"/>
              <a:gd name="T16" fmla="*/ 1402 w 3112"/>
              <a:gd name="T17" fmla="*/ 254 h 584"/>
              <a:gd name="T18" fmla="*/ 1656 w 3112"/>
              <a:gd name="T19" fmla="*/ 202 h 584"/>
              <a:gd name="T20" fmla="*/ 1916 w 3112"/>
              <a:gd name="T21" fmla="*/ 154 h 584"/>
              <a:gd name="T22" fmla="*/ 2174 w 3112"/>
              <a:gd name="T23" fmla="*/ 108 h 584"/>
              <a:gd name="T24" fmla="*/ 2302 w 3112"/>
              <a:gd name="T25" fmla="*/ 88 h 584"/>
              <a:gd name="T26" fmla="*/ 2426 w 3112"/>
              <a:gd name="T27" fmla="*/ 68 h 584"/>
              <a:gd name="T28" fmla="*/ 2550 w 3112"/>
              <a:gd name="T29" fmla="*/ 52 h 584"/>
              <a:gd name="T30" fmla="*/ 2670 w 3112"/>
              <a:gd name="T31" fmla="*/ 36 h 584"/>
              <a:gd name="T32" fmla="*/ 2788 w 3112"/>
              <a:gd name="T33" fmla="*/ 24 h 584"/>
              <a:gd name="T34" fmla="*/ 2900 w 3112"/>
              <a:gd name="T35" fmla="*/ 14 h 584"/>
              <a:gd name="T36" fmla="*/ 3008 w 3112"/>
              <a:gd name="T37" fmla="*/ 6 h 584"/>
              <a:gd name="T38" fmla="*/ 3112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192 w 8196"/>
              <a:gd name="T1" fmla="*/ 512 h 1192"/>
              <a:gd name="T2" fmla="*/ 8040 w 8196"/>
              <a:gd name="T3" fmla="*/ 570 h 1192"/>
              <a:gd name="T4" fmla="*/ 7878 w 8196"/>
              <a:gd name="T5" fmla="*/ 620 h 1192"/>
              <a:gd name="T6" fmla="*/ 7706 w 8196"/>
              <a:gd name="T7" fmla="*/ 666 h 1192"/>
              <a:gd name="T8" fmla="*/ 7522 w 8196"/>
              <a:gd name="T9" fmla="*/ 702 h 1192"/>
              <a:gd name="T10" fmla="*/ 7322 w 8196"/>
              <a:gd name="T11" fmla="*/ 730 h 1192"/>
              <a:gd name="T12" fmla="*/ 7106 w 8196"/>
              <a:gd name="T13" fmla="*/ 750 h 1192"/>
              <a:gd name="T14" fmla="*/ 6872 w 8196"/>
              <a:gd name="T15" fmla="*/ 762 h 1192"/>
              <a:gd name="T16" fmla="*/ 6618 w 8196"/>
              <a:gd name="T17" fmla="*/ 760 h 1192"/>
              <a:gd name="T18" fmla="*/ 6342 w 8196"/>
              <a:gd name="T19" fmla="*/ 750 h 1192"/>
              <a:gd name="T20" fmla="*/ 6042 w 8196"/>
              <a:gd name="T21" fmla="*/ 726 h 1192"/>
              <a:gd name="T22" fmla="*/ 5716 w 8196"/>
              <a:gd name="T23" fmla="*/ 690 h 1192"/>
              <a:gd name="T24" fmla="*/ 5364 w 8196"/>
              <a:gd name="T25" fmla="*/ 642 h 1192"/>
              <a:gd name="T26" fmla="*/ 4982 w 8196"/>
              <a:gd name="T27" fmla="*/ 578 h 1192"/>
              <a:gd name="T28" fmla="*/ 4568 w 8196"/>
              <a:gd name="T29" fmla="*/ 500 h 1192"/>
              <a:gd name="T30" fmla="*/ 4122 w 8196"/>
              <a:gd name="T31" fmla="*/ 406 h 1192"/>
              <a:gd name="T32" fmla="*/ 3640 w 8196"/>
              <a:gd name="T33" fmla="*/ 296 h 1192"/>
              <a:gd name="T34" fmla="*/ 3396 w 8196"/>
              <a:gd name="T35" fmla="*/ 240 h 1192"/>
              <a:gd name="T36" fmla="*/ 2934 w 8196"/>
              <a:gd name="T37" fmla="*/ 148 h 1192"/>
              <a:gd name="T38" fmla="*/ 2512 w 8196"/>
              <a:gd name="T39" fmla="*/ 82 h 1192"/>
              <a:gd name="T40" fmla="*/ 2126 w 8196"/>
              <a:gd name="T41" fmla="*/ 36 h 1192"/>
              <a:gd name="T42" fmla="*/ 1776 w 8196"/>
              <a:gd name="T43" fmla="*/ 10 h 1192"/>
              <a:gd name="T44" fmla="*/ 1462 w 8196"/>
              <a:gd name="T45" fmla="*/ 0 h 1192"/>
              <a:gd name="T46" fmla="*/ 1182 w 8196"/>
              <a:gd name="T47" fmla="*/ 4 h 1192"/>
              <a:gd name="T48" fmla="*/ 934 w 8196"/>
              <a:gd name="T49" fmla="*/ 20 h 1192"/>
              <a:gd name="T50" fmla="*/ 716 w 8196"/>
              <a:gd name="T51" fmla="*/ 44 h 1192"/>
              <a:gd name="T52" fmla="*/ 530 w 8196"/>
              <a:gd name="T53" fmla="*/ 74 h 1192"/>
              <a:gd name="T54" fmla="*/ 374 w 8196"/>
              <a:gd name="T55" fmla="*/ 108 h 1192"/>
              <a:gd name="T56" fmla="*/ 248 w 8196"/>
              <a:gd name="T57" fmla="*/ 144 h 1192"/>
              <a:gd name="T58" fmla="*/ 148 w 8196"/>
              <a:gd name="T59" fmla="*/ 176 h 1192"/>
              <a:gd name="T60" fmla="*/ 48 w 8196"/>
              <a:gd name="T61" fmla="*/ 216 h 1192"/>
              <a:gd name="T62" fmla="*/ 0 w 8196"/>
              <a:gd name="T63" fmla="*/ 240 h 1192"/>
              <a:gd name="T64" fmla="*/ 8192 w 8196"/>
              <a:gd name="T65" fmla="*/ 1192 h 1192"/>
              <a:gd name="T66" fmla="*/ 8196 w 8196"/>
              <a:gd name="T67" fmla="*/ 1186 h 1192"/>
              <a:gd name="T68" fmla="*/ 8196 w 8196"/>
              <a:gd name="T69" fmla="*/ 510 h 1192"/>
              <a:gd name="T70" fmla="*/ 8192 w 8196"/>
              <a:gd name="T71" fmla="*/ 512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27342-5744-443E-B5E4-17DC9BAC97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36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45E51-91C2-44B6-9E13-48093C8625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50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3FAB6-0F7C-4F9A-963A-732B0A1E43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22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D6EB0-7B2D-4019-9448-8017A38B0B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173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650FE-B4AD-4C3B-B86A-6199F9C899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998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2320F-62F2-4872-A60B-F7169D5101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276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8BE81-6128-4CC4-BF53-C63898FD7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04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9084DBB-BE2C-4179-AD93-ADC0725AE9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2" r:id="rId2"/>
    <p:sldLayoutId id="2147483708" r:id="rId3"/>
    <p:sldLayoutId id="2147483703" r:id="rId4"/>
    <p:sldLayoutId id="2147483704" r:id="rId5"/>
    <p:sldLayoutId id="2147483705" r:id="rId6"/>
    <p:sldLayoutId id="2147483709" r:id="rId7"/>
    <p:sldLayoutId id="2147483710" r:id="rId8"/>
    <p:sldLayoutId id="2147483711" r:id="rId9"/>
    <p:sldLayoutId id="2147483706" r:id="rId10"/>
    <p:sldLayoutId id="214748371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975" cy="41624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Лицейские годы</a:t>
            </a:r>
            <a:b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 А.С. Пушкина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5867400" y="5183188"/>
            <a:ext cx="3276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400" b="1">
                <a:solidFill>
                  <a:schemeClr val="accent2"/>
                </a:solidFill>
                <a:latin typeface="Arial" charset="0"/>
              </a:rPr>
              <a:t>Презентацию подготовила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400" b="1">
                <a:solidFill>
                  <a:schemeClr val="accent2"/>
                </a:solidFill>
                <a:latin typeface="Arial" charset="0"/>
              </a:rPr>
              <a:t> Степанова Татьяна Петровна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400" b="1">
                <a:solidFill>
                  <a:schemeClr val="accent2"/>
                </a:solidFill>
                <a:latin typeface="Arial" charset="0"/>
              </a:rPr>
              <a:t> учитель начальных классов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400" b="1">
                <a:solidFill>
                  <a:schemeClr val="accent2"/>
                </a:solidFill>
                <a:latin typeface="Arial" charset="0"/>
              </a:rPr>
              <a:t>ГБОУ СОШ № 499 ЮВАО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400" b="1">
                <a:solidFill>
                  <a:schemeClr val="accent2"/>
                </a:solidFill>
                <a:latin typeface="Arial" charset="0"/>
              </a:rPr>
              <a:t>             г. Москвы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Arial" charset="0"/>
              </a:rPr>
              <a:t>                               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3851275" y="6308725"/>
            <a:ext cx="230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chemeClr val="accent2"/>
                </a:solidFill>
                <a:latin typeface="Arial" charset="0"/>
              </a:rPr>
              <a:t>2013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611188" y="836613"/>
            <a:ext cx="73453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Arial" charset="0"/>
              </a:rPr>
              <a:t>Большим событием в жизни Пушкина был переводной экзамен на старший курс. На экзамене по русской словесности Пушкин прочитал стихотворение «Воспоминание в Царском Селе». Державин был в восторге и назвал Пушкина своим преемником.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088" y="2781300"/>
            <a:ext cx="4176712" cy="4062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Державина</a:t>
            </a:r>
            <a:r>
              <a:rPr lang="ru-RU" dirty="0"/>
              <a:t> видел я только однажды в жизни, но никогда того не забуду.</a:t>
            </a:r>
          </a:p>
          <a:p>
            <a:pPr>
              <a:defRPr/>
            </a:pPr>
            <a:r>
              <a:rPr lang="ru-RU" dirty="0"/>
              <a:t>Это было в 1815 году, на публичном экзамене в Лицее. Я прочёл мой «Воспоминания в Царском Селе», стоя в двух шагах от Державина. Я не в силах описать состояния «души моей: когда дошёл я до стиха, где упоминаю имя Державина, голос мой отроческий зазвенел, а сердце забилось с упоительным восторгом…» (А.С. Пушкин «Воспоминания») </a:t>
            </a:r>
          </a:p>
        </p:txBody>
      </p:sp>
      <p:pic>
        <p:nvPicPr>
          <p:cNvPr id="17412" name="Рисунок 4" descr="http://im4-tub-ru.yandex.net/i?id=418178656-54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781300"/>
            <a:ext cx="3095625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-6877050" y="260350"/>
            <a:ext cx="936625" cy="46038"/>
          </a:xfrm>
        </p:spPr>
        <p:txBody>
          <a:bodyPr rtlCol="0">
            <a:normAutofit fontScale="250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endParaRPr lang="ru-RU" altLang="ru-RU" sz="1400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Александр Сергеевич Пушкин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9220" name="Рисунок 5" descr="http://im2-tub-ru.yandex.net/i?id=103919661-31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2060575"/>
            <a:ext cx="31686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81013" y="1773238"/>
            <a:ext cx="4522787" cy="49672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1600" kern="0" dirty="0">
                <a:solidFill>
                  <a:srgbClr val="000000"/>
                </a:solidFill>
                <a:latin typeface="Arial"/>
                <a:cs typeface="+mn-cs"/>
              </a:rPr>
              <a:t>родился в 1799 году в Москве на </a:t>
            </a:r>
            <a:r>
              <a:rPr lang="ru-RU" sz="1600" kern="0" dirty="0" err="1">
                <a:solidFill>
                  <a:srgbClr val="000000"/>
                </a:solidFill>
                <a:latin typeface="Arial"/>
                <a:cs typeface="+mn-cs"/>
              </a:rPr>
              <a:t>Молчановке</a:t>
            </a:r>
            <a:r>
              <a:rPr lang="ru-RU" sz="1600" kern="0" dirty="0">
                <a:solidFill>
                  <a:srgbClr val="000000"/>
                </a:solidFill>
                <a:latin typeface="Arial"/>
                <a:cs typeface="+mn-cs"/>
              </a:rPr>
              <a:t> (ул. Баумана, д.10) в семье отставного майора Сергея Львовича Пушкина и жены его Надежды Осиповны Ганнибал. Семья принадлежала к образованной части московского общества. Родители не придавали большого значения воспитанию детей. Из домашнего обучения Пушкин вынес лишь прекрасное знание французского языка, а в отцовской библиотеке пристрастился к чтению.</a:t>
            </a:r>
          </a:p>
          <a:p>
            <a:pPr>
              <a:spcBef>
                <a:spcPct val="20000"/>
              </a:spcBef>
              <a:defRPr/>
            </a:pPr>
            <a:r>
              <a:rPr lang="ru-RU" sz="1600" kern="0" dirty="0">
                <a:solidFill>
                  <a:srgbClr val="000000"/>
                </a:solidFill>
                <a:latin typeface="Arial"/>
                <a:cs typeface="+mn-cs"/>
              </a:rPr>
              <a:t>А.С. Пушкин легко покинул стены родного дома и ни разу в стихах не упомянул ни </a:t>
            </a:r>
            <a:r>
              <a:rPr lang="ru-RU" sz="1600" kern="0" dirty="0" err="1">
                <a:solidFill>
                  <a:srgbClr val="000000"/>
                </a:solidFill>
                <a:latin typeface="Arial"/>
                <a:cs typeface="+mn-cs"/>
              </a:rPr>
              <a:t>ма</a:t>
            </a:r>
            <a:r>
              <a:rPr lang="ru-RU" sz="1600" kern="0" dirty="0">
                <a:solidFill>
                  <a:srgbClr val="000000"/>
                </a:solidFill>
                <a:latin typeface="Arial"/>
                <a:cs typeface="+mn-cs"/>
              </a:rPr>
              <a:t>-</a:t>
            </a:r>
          </a:p>
          <a:p>
            <a:pPr>
              <a:spcBef>
                <a:spcPct val="20000"/>
              </a:spcBef>
              <a:defRPr/>
            </a:pPr>
            <a:r>
              <a:rPr lang="ru-RU" sz="1600" kern="0" dirty="0" err="1">
                <a:solidFill>
                  <a:srgbClr val="000000"/>
                </a:solidFill>
                <a:latin typeface="Arial"/>
                <a:cs typeface="+mn-cs"/>
              </a:rPr>
              <a:t>тери</a:t>
            </a:r>
            <a:r>
              <a:rPr lang="ru-RU" sz="1600" kern="0" dirty="0">
                <a:solidFill>
                  <a:srgbClr val="000000"/>
                </a:solidFill>
                <a:latin typeface="Arial"/>
                <a:cs typeface="+mn-cs"/>
              </a:rPr>
              <a:t>, ни отца.</a:t>
            </a:r>
          </a:p>
          <a:p>
            <a:pPr>
              <a:spcBef>
                <a:spcPct val="20000"/>
              </a:spcBef>
              <a:defRPr/>
            </a:pPr>
            <a:r>
              <a:rPr lang="ru-RU" sz="1600" kern="0" dirty="0">
                <a:solidFill>
                  <a:srgbClr val="000000"/>
                </a:solidFill>
                <a:latin typeface="Arial"/>
                <a:cs typeface="+mn-cs"/>
              </a:rPr>
              <a:t>Детство он вычеркнул из своей жизни. Он был человек без детства.</a:t>
            </a:r>
          </a:p>
          <a:p>
            <a:pPr>
              <a:spcBef>
                <a:spcPct val="20000"/>
              </a:spcBef>
              <a:defRPr/>
            </a:pPr>
            <a:r>
              <a:rPr lang="ru-RU" sz="1600" kern="0" dirty="0">
                <a:solidFill>
                  <a:srgbClr val="000000"/>
                </a:solidFill>
                <a:latin typeface="Arial"/>
                <a:cs typeface="+mn-cs"/>
              </a:rPr>
              <a:t>Огромное влияние на творчество и становление личности А.С. Пушкина оказал Лицей</a:t>
            </a:r>
            <a:r>
              <a:rPr lang="ru-RU" sz="1400" kern="0" dirty="0">
                <a:solidFill>
                  <a:srgbClr val="000000"/>
                </a:solidFill>
                <a:latin typeface="Arial"/>
                <a:cs typeface="+mn-cs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684213" y="549275"/>
            <a:ext cx="3959225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М.М.Сперанский</a:t>
            </a:r>
            <a:r>
              <a:rPr lang="ru-RU" altLang="ru-RU" sz="1800" dirty="0" smtClean="0">
                <a:solidFill>
                  <a:srgbClr val="000000"/>
                </a:solidFill>
              </a:rPr>
              <a:t> государственный деятель, автор проекта Лицея. Лицей приравнивался к  университету. Обучение предусматривалось для детей всех сословий. Полное равенство воспитанников, отмена телесных наказаний. Среди предметов «науки нравственные» и исторические. Научить воспитанников самостоятельно мыслить, развивать свои способности, правильно определить призвание жизни. Содержание проекта было столь прогрессивным, что вокруг него разогрелась серьёзная политическая борьба. В результате многое было изменено, в частности, принимались в Лицей только сыновья дворян.</a:t>
            </a:r>
          </a:p>
        </p:txBody>
      </p:sp>
      <p:pic>
        <p:nvPicPr>
          <p:cNvPr id="10243" name="Рисунок 2" descr="http://im6-tub-ru.yandex.net/i?id=480605638-15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381125"/>
            <a:ext cx="3168650" cy="424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754438" cy="5068888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altLang="ru-RU" sz="1800" dirty="0" smtClean="0">
                <a:solidFill>
                  <a:schemeClr val="bg2">
                    <a:lumMod val="10000"/>
                  </a:schemeClr>
                </a:solidFill>
              </a:rPr>
              <a:t>Размещался лицей в Царском селе – в летней резиденции императора Александра Первого, во флигеле Екатерининского дворца. В лицей принимались только сыновья дворян. После вступительных экзаменов юноши зачислялись в Лицей. Шесть лет обучения в Лицее составляли два курса - каждый по три года. Программа обучения поражает своим разнообразием: грамматика русского, латинского, французского, немецкого языков, словесность, история, логика, статистика, экономика, математика, физика, эстетика, изящные искусства, военные науки.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Лицей – учебное заведение.</a:t>
            </a:r>
          </a:p>
        </p:txBody>
      </p:sp>
      <p:pic>
        <p:nvPicPr>
          <p:cNvPr id="11268" name="Picture 2" descr="C:\Users\Степанова\Desktop\i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492375"/>
            <a:ext cx="387350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23963"/>
            <a:ext cx="4032250" cy="4941887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altLang="ru-RU" sz="1600" b="1" dirty="0" smtClean="0">
                <a:solidFill>
                  <a:schemeClr val="tx2">
                    <a:lumMod val="50000"/>
                  </a:schemeClr>
                </a:solidFill>
              </a:rPr>
              <a:t>Для Лицея был отведён огромный, четырёхэтажный флигель дворца. Этот флигель при Екатерине занимали великие княжны…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ru-RU" altLang="ru-RU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altLang="ru-RU" sz="1600" b="1" dirty="0" smtClean="0">
                <a:solidFill>
                  <a:schemeClr val="tx2">
                    <a:lumMod val="50000"/>
                  </a:schemeClr>
                </a:solidFill>
              </a:rPr>
              <a:t>В нижнем этаже помещалось хозяйственное управление, во втором  - столовая, больница с аптекой и канцелярией, в третьем – рекреации, классы, физический кабинет, библиотека, в верхнем – дортуары.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ru-RU" altLang="ru-RU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altLang="ru-RU" sz="1600" b="1" dirty="0" smtClean="0">
                <a:solidFill>
                  <a:schemeClr val="tx2">
                    <a:lumMod val="50000"/>
                  </a:schemeClr>
                </a:solidFill>
              </a:rPr>
              <a:t>В каждой комнате лицеиста находились: железная кровать, комод, конторка, зеркало, стул, стол для умывания. На конторке находились чернильница и подсвечник со щипцами.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altLang="ru-RU" sz="1600" dirty="0" smtClean="0"/>
              <a:t>   </a:t>
            </a:r>
          </a:p>
        </p:txBody>
      </p:sp>
      <p:pic>
        <p:nvPicPr>
          <p:cNvPr id="12291" name="Рисунок 3" descr="http://im3-tub-ru.yandex.net/i?id=98408828-14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925" y="4449763"/>
            <a:ext cx="2620963" cy="214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Рисунок 3" descr="http://im5-tub-ru.yandex.net/i?id=243804978-17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2349500"/>
            <a:ext cx="2620963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8" descr="C:\Users\Степанова\Desktop\i[2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60350"/>
            <a:ext cx="2684462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476375" y="1600200"/>
            <a:ext cx="5543550" cy="406082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От 7 до 9 часов – занятия в классах.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В 9 часов – чай, прогулка до 10 часов.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От 10 до 12 часов - занятия в классах.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От 12 до 13 часов – прогулка.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В 13 часов – обед.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От 14 до 15 часов - чистописание, рисование.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От 15 до 17 часов -  занятия в классах.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В 17 часов – чай.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До 18 часов – прогулка, потом повторение уроков.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В 21 час звонок к ужину. После ужина до 22 часов – рекреация.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В 22 часа – вечерняя молитва, сон.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sz="1600" dirty="0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Режим дня: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538538" cy="5257800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altLang="ru-RU" dirty="0" smtClean="0">
                <a:solidFill>
                  <a:schemeClr val="tx2">
                    <a:lumMod val="50000"/>
                  </a:schemeClr>
                </a:solidFill>
              </a:rPr>
              <a:t>Здесь прошли шесть лет жизни юного Александра Пушкина. В годы учёбы в Лицее развился его поэтический талант. Свободное от классных работ время юноши посвящали занятиям литературы, образовав вскоре литературный кружок, во главе которого стоял 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altLang="ru-RU" dirty="0" smtClean="0">
                <a:solidFill>
                  <a:schemeClr val="tx2">
                    <a:lumMod val="50000"/>
                  </a:schemeClr>
                </a:solidFill>
              </a:rPr>
              <a:t>А.С. Пушкин.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Лицей!</a:t>
            </a:r>
          </a:p>
        </p:txBody>
      </p:sp>
      <p:pic>
        <p:nvPicPr>
          <p:cNvPr id="14340" name="Picture 5" descr="C:\Users\Степанова\Desktop\iCA3LSUR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913" y="2205038"/>
            <a:ext cx="4410075" cy="357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971550" y="188913"/>
            <a:ext cx="727233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000000"/>
                </a:solidFill>
                <a:latin typeface="Arial" charset="0"/>
              </a:rPr>
              <a:t>Среди лицеистов поощрялся дух чести и товарищества. В лицее процветал культ дружбы. Наиболее тесными были дружеские связи А.С. Пушкина с Дельвигом, Пущиным, Малиновским, Кюхельбекером. Эта дружба была на всю жизнь, она оставила глубокий след в душе поэта. 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971550" y="2636838"/>
            <a:ext cx="3744913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>
                <a:solidFill>
                  <a:srgbClr val="7575D1"/>
                </a:solidFill>
                <a:latin typeface="Arial" charset="0"/>
              </a:rPr>
              <a:t>И.И. Пущину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1">
              <a:solidFill>
                <a:srgbClr val="7575D1"/>
              </a:solidFill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000000"/>
                </a:solidFill>
                <a:latin typeface="Arial" charset="0"/>
              </a:rPr>
              <a:t>Мой первый друг,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000000"/>
                </a:solidFill>
                <a:latin typeface="Arial" charset="0"/>
              </a:rPr>
              <a:t>Мой друг бесценный!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000000"/>
                </a:solidFill>
                <a:latin typeface="Arial" charset="0"/>
              </a:rPr>
              <a:t>И я судьбу благословил,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000000"/>
                </a:solidFill>
                <a:latin typeface="Arial" charset="0"/>
              </a:rPr>
              <a:t>Когда мой двор уединённый,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000000"/>
                </a:solidFill>
                <a:latin typeface="Arial" charset="0"/>
              </a:rPr>
              <a:t>Печальным снегом занесённый,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000000"/>
                </a:solidFill>
                <a:latin typeface="Arial" charset="0"/>
              </a:rPr>
              <a:t>Твой колокольчик огласил.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000000"/>
                </a:solidFill>
                <a:latin typeface="Arial" charset="0"/>
              </a:rPr>
              <a:t>Молю святое провиденье,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000000"/>
                </a:solidFill>
                <a:latin typeface="Arial" charset="0"/>
              </a:rPr>
              <a:t>Да голос мой душе твоей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000000"/>
                </a:solidFill>
                <a:latin typeface="Arial" charset="0"/>
              </a:rPr>
              <a:t>Дарует то же утешенье!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000000"/>
                </a:solidFill>
                <a:latin typeface="Arial" charset="0"/>
              </a:rPr>
              <a:t>Да озарит он заточенье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000000"/>
                </a:solidFill>
                <a:latin typeface="Arial" charset="0"/>
              </a:rPr>
              <a:t>Лучом лицейских ясных дней!</a:t>
            </a:r>
          </a:p>
        </p:txBody>
      </p:sp>
      <p:pic>
        <p:nvPicPr>
          <p:cNvPr id="15364" name="Рисунок 4" descr="http://im8-tub-ru.yandex.net/i?id=66172000-26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075" y="2657475"/>
            <a:ext cx="2855913" cy="352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71538" y="2492375"/>
            <a:ext cx="7408862" cy="3633788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altLang="ru-RU" sz="1600" dirty="0" smtClean="0">
                <a:solidFill>
                  <a:schemeClr val="tx2">
                    <a:lumMod val="50000"/>
                  </a:schemeClr>
                </a:solidFill>
              </a:rPr>
              <a:t>В те дни, когда в садах Лицея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altLang="ru-RU" sz="1600" dirty="0" smtClean="0">
                <a:solidFill>
                  <a:schemeClr val="tx2">
                    <a:lumMod val="50000"/>
                  </a:schemeClr>
                </a:solidFill>
              </a:rPr>
              <a:t>Я безмятежно расцветал,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altLang="ru-RU" sz="1600" dirty="0" smtClean="0">
                <a:solidFill>
                  <a:schemeClr val="tx2">
                    <a:lumMod val="50000"/>
                  </a:schemeClr>
                </a:solidFill>
              </a:rPr>
              <a:t>Читал охотно </a:t>
            </a:r>
            <a:r>
              <a:rPr lang="ru-RU" altLang="ru-RU" sz="1600" dirty="0" err="1" smtClean="0">
                <a:solidFill>
                  <a:schemeClr val="tx2">
                    <a:lumMod val="50000"/>
                  </a:schemeClr>
                </a:solidFill>
              </a:rPr>
              <a:t>Апулея</a:t>
            </a:r>
            <a:r>
              <a:rPr lang="ru-RU" altLang="ru-RU" sz="16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altLang="ru-RU" sz="1600" dirty="0" smtClean="0">
                <a:solidFill>
                  <a:schemeClr val="tx2">
                    <a:lumMod val="50000"/>
                  </a:schemeClr>
                </a:solidFill>
              </a:rPr>
              <a:t>А Цицерона не читал,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altLang="ru-RU" sz="1600" dirty="0" smtClean="0">
                <a:solidFill>
                  <a:schemeClr val="tx2">
                    <a:lumMod val="50000"/>
                  </a:schemeClr>
                </a:solidFill>
              </a:rPr>
              <a:t>В те дни в таинственных долинах,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altLang="ru-RU" sz="1600" dirty="0" smtClean="0">
                <a:solidFill>
                  <a:schemeClr val="tx2">
                    <a:lumMod val="50000"/>
                  </a:schemeClr>
                </a:solidFill>
              </a:rPr>
              <a:t>Весной, при кликах лебединых,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altLang="ru-RU" sz="1600" dirty="0" smtClean="0">
                <a:solidFill>
                  <a:schemeClr val="tx2">
                    <a:lumMod val="50000"/>
                  </a:schemeClr>
                </a:solidFill>
              </a:rPr>
              <a:t>Близ вод, сиявших в тишине,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altLang="ru-RU" sz="1600" dirty="0" smtClean="0">
                <a:solidFill>
                  <a:schemeClr val="tx2">
                    <a:lumMod val="50000"/>
                  </a:schemeClr>
                </a:solidFill>
              </a:rPr>
              <a:t>Являться муза стала мне.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altLang="ru-RU" sz="1600" dirty="0" smtClean="0">
                <a:solidFill>
                  <a:schemeClr val="tx2">
                    <a:lumMod val="50000"/>
                  </a:schemeClr>
                </a:solidFill>
              </a:rPr>
              <a:t>Моя студенческая келья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altLang="ru-RU" sz="1600" dirty="0" smtClean="0">
                <a:solidFill>
                  <a:schemeClr val="tx2">
                    <a:lumMod val="50000"/>
                  </a:schemeClr>
                </a:solidFill>
              </a:rPr>
              <a:t>Вдруг озарилась: муза в ней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altLang="ru-RU" sz="1600" dirty="0" smtClean="0">
                <a:solidFill>
                  <a:schemeClr val="tx2">
                    <a:lumMod val="50000"/>
                  </a:schemeClr>
                </a:solidFill>
              </a:rPr>
              <a:t>Открыла пир младых затей,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altLang="ru-RU" sz="1600" dirty="0" smtClean="0">
                <a:solidFill>
                  <a:schemeClr val="tx2">
                    <a:lumMod val="50000"/>
                  </a:schemeClr>
                </a:solidFill>
              </a:rPr>
              <a:t>Воспела детские веселья,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altLang="ru-RU" sz="1600" dirty="0" smtClean="0">
                <a:solidFill>
                  <a:schemeClr val="tx2">
                    <a:lumMod val="50000"/>
                  </a:schemeClr>
                </a:solidFill>
              </a:rPr>
              <a:t>И славу нашей старины,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altLang="ru-RU" sz="1600" dirty="0" smtClean="0">
                <a:solidFill>
                  <a:schemeClr val="tx2">
                    <a:lumMod val="50000"/>
                  </a:schemeClr>
                </a:solidFill>
              </a:rPr>
              <a:t>И сердца трепетные сны.             А.С. Пушкин «Евгений Онегин».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Царское село стало его поэтической родиной.</a:t>
            </a:r>
          </a:p>
        </p:txBody>
      </p:sp>
      <p:pic>
        <p:nvPicPr>
          <p:cNvPr id="16388" name="Рисунок 3" descr="http://im7-tub-ru.yandex.net/i?id=377363915-31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852738"/>
            <a:ext cx="3743325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357</TotalTime>
  <Words>852</Words>
  <Application>Microsoft Office PowerPoint</Application>
  <PresentationFormat>Экран (4:3)</PresentationFormat>
  <Paragraphs>71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Candara</vt:lpstr>
      <vt:lpstr>Symbol</vt:lpstr>
      <vt:lpstr>Calibri</vt:lpstr>
      <vt:lpstr>Волна</vt:lpstr>
      <vt:lpstr>Лицейские годы   А.С. Пушкина</vt:lpstr>
      <vt:lpstr>Александр Сергеевич Пушкин</vt:lpstr>
      <vt:lpstr>Презентация PowerPoint</vt:lpstr>
      <vt:lpstr>Лицей – учебное заведение.</vt:lpstr>
      <vt:lpstr>Презентация PowerPoint</vt:lpstr>
      <vt:lpstr>Режим дня:</vt:lpstr>
      <vt:lpstr>Лицей!</vt:lpstr>
      <vt:lpstr>Презентация PowerPoint</vt:lpstr>
      <vt:lpstr>Царское село стало его поэтической родиной.</vt:lpstr>
      <vt:lpstr>Презентация PowerPoint</vt:lpstr>
    </vt:vector>
  </TitlesOfParts>
  <Company>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Лицейские годы А.С.Пушкина</dc:title>
  <dc:creator>Yuri1</dc:creator>
  <cp:lastModifiedBy>Степанова</cp:lastModifiedBy>
  <cp:revision>27</cp:revision>
  <dcterms:created xsi:type="dcterms:W3CDTF">2012-11-07T11:30:18Z</dcterms:created>
  <dcterms:modified xsi:type="dcterms:W3CDTF">2013-12-15T15:28:39Z</dcterms:modified>
</cp:coreProperties>
</file>