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D22CA8-2793-408C-82E9-D18446C0CCF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FAEF8-1422-4674-A4F3-465A08505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blogstars.com/subscribe/prev/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52120" cy="55528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692696"/>
            <a:ext cx="36919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Утром ранним кто-то странный</a:t>
            </a:r>
          </a:p>
          <a:p>
            <a:r>
              <a:rPr lang="ru-RU" sz="2800" b="1" dirty="0" smtClean="0">
                <a:latin typeface="Monotype Corsiva" pitchFamily="66" charset="0"/>
              </a:rPr>
              <a:t>Заглянул в моё окно,</a:t>
            </a:r>
          </a:p>
          <a:p>
            <a:r>
              <a:rPr lang="ru-RU" sz="2800" b="1" dirty="0" smtClean="0">
                <a:latin typeface="Monotype Corsiva" pitchFamily="66" charset="0"/>
              </a:rPr>
              <a:t>На ладони появилось рыжее пятно.</a:t>
            </a:r>
          </a:p>
          <a:p>
            <a:r>
              <a:rPr lang="ru-RU" sz="2800" b="1" dirty="0" smtClean="0">
                <a:latin typeface="Monotype Corsiva" pitchFamily="66" charset="0"/>
              </a:rPr>
              <a:t>Это солнце заглянуло,</a:t>
            </a:r>
          </a:p>
          <a:p>
            <a:r>
              <a:rPr lang="ru-RU" sz="2800" b="1" dirty="0" smtClean="0">
                <a:latin typeface="Monotype Corsiva" pitchFamily="66" charset="0"/>
              </a:rPr>
              <a:t>Будто руку протянуло, </a:t>
            </a:r>
          </a:p>
          <a:p>
            <a:r>
              <a:rPr lang="ru-RU" sz="2800" b="1" dirty="0" smtClean="0">
                <a:latin typeface="Monotype Corsiva" pitchFamily="66" charset="0"/>
              </a:rPr>
              <a:t>Тонкий лучик золотой.</a:t>
            </a:r>
          </a:p>
          <a:p>
            <a:r>
              <a:rPr lang="ru-RU" sz="2800" b="1" dirty="0" smtClean="0">
                <a:latin typeface="Monotype Corsiva" pitchFamily="66" charset="0"/>
              </a:rPr>
              <a:t>И как с первым лучшим другом</a:t>
            </a:r>
          </a:p>
          <a:p>
            <a:r>
              <a:rPr lang="ru-RU" sz="2800" b="1" dirty="0" smtClean="0">
                <a:latin typeface="Monotype Corsiva" pitchFamily="66" charset="0"/>
              </a:rPr>
              <a:t>Поздоровалось со мной.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ukrboard.com.ua/imgs/board/5/85373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584625" cy="46531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4725144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Он большой, как мяч футбольный,</a:t>
            </a:r>
          </a:p>
          <a:p>
            <a:r>
              <a:rPr lang="ru-RU" sz="2800" b="1" dirty="0" smtClean="0">
                <a:latin typeface="Monotype Corsiva" pitchFamily="66" charset="0"/>
              </a:rPr>
              <a:t>Если спелый – все довольны, </a:t>
            </a:r>
          </a:p>
          <a:p>
            <a:r>
              <a:rPr lang="ru-RU" sz="2800" b="1" dirty="0" smtClean="0">
                <a:latin typeface="Monotype Corsiva" pitchFamily="66" charset="0"/>
              </a:rPr>
              <a:t>Так приятен он на вкус!</a:t>
            </a:r>
          </a:p>
          <a:p>
            <a:r>
              <a:rPr lang="ru-RU" sz="2800" b="1" dirty="0" smtClean="0">
                <a:latin typeface="Monotype Corsiva" pitchFamily="66" charset="0"/>
              </a:rPr>
              <a:t>И зовут его …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5157192"/>
            <a:ext cx="2659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u="sng" dirty="0" smtClean="0">
                <a:latin typeface="Monotype Corsiva" pitchFamily="66" charset="0"/>
              </a:rPr>
              <a:t>А</a:t>
            </a:r>
            <a:r>
              <a:rPr lang="ru-RU" sz="6600" b="1" dirty="0" smtClean="0">
                <a:latin typeface="Monotype Corsiva" pitchFamily="66" charset="0"/>
              </a:rPr>
              <a:t>РБУЗ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.liveinternet.ru/images/attach/c/4/79/678/79678007_5184836_42c174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32648" cy="5041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157192"/>
            <a:ext cx="69317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Солнце жжёт мою макушку, </a:t>
            </a:r>
          </a:p>
          <a:p>
            <a:r>
              <a:rPr lang="ru-RU" sz="4800" b="1" dirty="0" smtClean="0">
                <a:latin typeface="Monotype Corsiva" pitchFamily="66" charset="0"/>
              </a:rPr>
              <a:t>Хочет сделать погремушку.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2276872"/>
            <a:ext cx="2141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М</a:t>
            </a:r>
            <a:r>
              <a:rPr lang="ru-RU" sz="7200" b="1" u="sng" dirty="0" smtClean="0">
                <a:latin typeface="Monotype Corsiva" pitchFamily="66" charset="0"/>
              </a:rPr>
              <a:t>А</a:t>
            </a:r>
            <a:r>
              <a:rPr lang="ru-RU" sz="7200" b="1" dirty="0" smtClean="0">
                <a:latin typeface="Monotype Corsiva" pitchFamily="66" charset="0"/>
              </a:rPr>
              <a:t>К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news.samaratoday.ru/edit/uploaded1/21512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0152" cy="44478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4581128"/>
            <a:ext cx="5040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Кругла, а не солнце,</a:t>
            </a:r>
          </a:p>
          <a:p>
            <a:r>
              <a:rPr lang="ru-RU" sz="4000" b="1" dirty="0" smtClean="0">
                <a:latin typeface="Monotype Corsiva" pitchFamily="66" charset="0"/>
              </a:rPr>
              <a:t>Желта, а не масло,</a:t>
            </a:r>
          </a:p>
          <a:p>
            <a:r>
              <a:rPr lang="ru-RU" sz="4000" b="1" dirty="0" smtClean="0">
                <a:latin typeface="Monotype Corsiva" pitchFamily="66" charset="0"/>
              </a:rPr>
              <a:t>С хвостиком, а не мышь.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4941168"/>
            <a:ext cx="29626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latin typeface="Monotype Corsiva" pitchFamily="66" charset="0"/>
              </a:rPr>
              <a:t>РЕП</a:t>
            </a:r>
            <a:r>
              <a:rPr lang="ru-RU" sz="8800" b="1" u="sng" dirty="0" smtClean="0">
                <a:latin typeface="Monotype Corsiva" pitchFamily="66" charset="0"/>
              </a:rPr>
              <a:t>А</a:t>
            </a:r>
            <a:endParaRPr lang="ru-RU" sz="8800" b="1" u="sng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6DE42864"/>
          <p:cNvPicPr>
            <a:picLocks noChangeAspect="1" noChangeArrowheads="1"/>
          </p:cNvPicPr>
          <p:nvPr/>
        </p:nvPicPr>
        <p:blipFill>
          <a:blip r:embed="rId2" cstate="print"/>
          <a:srcRect l="3316" t="3627" r="2478" b="8054"/>
          <a:stretch>
            <a:fillRect/>
          </a:stretch>
        </p:blipFill>
        <p:spPr bwMode="auto">
          <a:xfrm>
            <a:off x="179388" y="0"/>
            <a:ext cx="5472732" cy="425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4365104"/>
            <a:ext cx="82157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Всем известно буква А – буква очень славная.</a:t>
            </a:r>
          </a:p>
          <a:p>
            <a:r>
              <a:rPr lang="ru-RU" sz="3600" b="1" dirty="0" smtClean="0">
                <a:latin typeface="Monotype Corsiva" pitchFamily="66" charset="0"/>
              </a:rPr>
              <a:t>Да к тому же буква А в алфавите главная.</a:t>
            </a:r>
          </a:p>
          <a:p>
            <a:r>
              <a:rPr lang="ru-RU" sz="3600" b="1" dirty="0" smtClean="0">
                <a:latin typeface="Monotype Corsiva" pitchFamily="66" charset="0"/>
              </a:rPr>
              <a:t>Обожают этот звук и </a:t>
            </a:r>
            <a:r>
              <a:rPr lang="ru-RU" sz="3600" b="1" u="sng" dirty="0" smtClean="0">
                <a:latin typeface="Monotype Corsiva" pitchFamily="66" charset="0"/>
              </a:rPr>
              <a:t>Андрей</a:t>
            </a:r>
            <a:r>
              <a:rPr lang="ru-RU" sz="3600" b="1" dirty="0" smtClean="0">
                <a:latin typeface="Monotype Corsiva" pitchFamily="66" charset="0"/>
              </a:rPr>
              <a:t> и </a:t>
            </a:r>
            <a:r>
              <a:rPr lang="ru-RU" sz="3600" b="1" u="sng" dirty="0" err="1" smtClean="0">
                <a:latin typeface="Monotype Corsiva" pitchFamily="66" charset="0"/>
              </a:rPr>
              <a:t>Аллочка</a:t>
            </a:r>
            <a:r>
              <a:rPr lang="ru-RU" sz="3600" b="1" dirty="0" smtClean="0">
                <a:latin typeface="Monotype Corsiva" pitchFamily="66" charset="0"/>
              </a:rPr>
              <a:t>, </a:t>
            </a:r>
          </a:p>
          <a:p>
            <a:r>
              <a:rPr lang="ru-RU" sz="3600" b="1" dirty="0" smtClean="0">
                <a:latin typeface="Monotype Corsiva" pitchFamily="66" charset="0"/>
              </a:rPr>
              <a:t>Палка там и палка тут, а в середине палочка.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roshkolu.ru/content/media/pic/std/2000000/1550000/1549415-82561396cfb61b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563889" cy="53012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95936" y="548680"/>
            <a:ext cx="409118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Вот мраморная </a:t>
            </a:r>
            <a:r>
              <a:rPr lang="ru-RU" sz="2800" b="1" u="sng" dirty="0" smtClean="0">
                <a:latin typeface="Monotype Corsiva" pitchFamily="66" charset="0"/>
              </a:rPr>
              <a:t>арка</a:t>
            </a:r>
          </a:p>
          <a:p>
            <a:r>
              <a:rPr lang="ru-RU" sz="2800" b="1" dirty="0" smtClean="0">
                <a:latin typeface="Monotype Corsiva" pitchFamily="66" charset="0"/>
              </a:rPr>
              <a:t>Ведёт в </a:t>
            </a:r>
            <a:r>
              <a:rPr lang="ru-RU" sz="2800" b="1" u="sng" dirty="0" smtClean="0">
                <a:latin typeface="Monotype Corsiva" pitchFamily="66" charset="0"/>
              </a:rPr>
              <a:t>аллею</a:t>
            </a:r>
            <a:r>
              <a:rPr lang="ru-RU" sz="2800" b="1" dirty="0" smtClean="0">
                <a:latin typeface="Monotype Corsiva" pitchFamily="66" charset="0"/>
              </a:rPr>
              <a:t> парка.</a:t>
            </a:r>
          </a:p>
          <a:p>
            <a:r>
              <a:rPr lang="ru-RU" sz="2800" b="1" dirty="0" smtClean="0">
                <a:latin typeface="Monotype Corsiva" pitchFamily="66" charset="0"/>
              </a:rPr>
              <a:t>Идёт </a:t>
            </a:r>
            <a:r>
              <a:rPr lang="ru-RU" sz="2800" b="1" u="sng" dirty="0" smtClean="0">
                <a:latin typeface="Monotype Corsiva" pitchFamily="66" charset="0"/>
              </a:rPr>
              <a:t>аллея</a:t>
            </a:r>
            <a:r>
              <a:rPr lang="ru-RU" sz="2800" b="1" dirty="0" smtClean="0">
                <a:latin typeface="Monotype Corsiva" pitchFamily="66" charset="0"/>
              </a:rPr>
              <a:t> до ворот,</a:t>
            </a:r>
          </a:p>
          <a:p>
            <a:r>
              <a:rPr lang="ru-RU" sz="2800" b="1" dirty="0" smtClean="0">
                <a:latin typeface="Monotype Corsiva" pitchFamily="66" charset="0"/>
              </a:rPr>
              <a:t>А у ворот </a:t>
            </a:r>
            <a:r>
              <a:rPr lang="ru-RU" sz="2800" b="1" u="sng" dirty="0" smtClean="0">
                <a:latin typeface="Monotype Corsiva" pitchFamily="66" charset="0"/>
              </a:rPr>
              <a:t>автобус </a:t>
            </a:r>
            <a:r>
              <a:rPr lang="ru-RU" sz="2800" b="1" dirty="0" smtClean="0">
                <a:latin typeface="Monotype Corsiva" pitchFamily="66" charset="0"/>
              </a:rPr>
              <a:t>ждёт.</a:t>
            </a:r>
          </a:p>
          <a:p>
            <a:endParaRPr lang="ru-RU" sz="2800" b="1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Да вот фруктовый магазин!</a:t>
            </a:r>
          </a:p>
          <a:p>
            <a:r>
              <a:rPr lang="ru-RU" sz="2800" b="1" dirty="0" smtClean="0">
                <a:latin typeface="Monotype Corsiva" pitchFamily="66" charset="0"/>
              </a:rPr>
              <a:t>Здесь припасли для нас</a:t>
            </a:r>
          </a:p>
          <a:p>
            <a:r>
              <a:rPr lang="ru-RU" sz="2800" b="1" u="sng" dirty="0" smtClean="0">
                <a:latin typeface="Monotype Corsiva" pitchFamily="66" charset="0"/>
              </a:rPr>
              <a:t>Антоновку </a:t>
            </a:r>
            <a:r>
              <a:rPr lang="ru-RU" sz="2800" b="1" dirty="0" smtClean="0">
                <a:latin typeface="Monotype Corsiva" pitchFamily="66" charset="0"/>
              </a:rPr>
              <a:t>и </a:t>
            </a:r>
            <a:r>
              <a:rPr lang="ru-RU" sz="2800" b="1" u="sng" dirty="0" smtClean="0">
                <a:latin typeface="Monotype Corsiva" pitchFamily="66" charset="0"/>
              </a:rPr>
              <a:t>апельсин,</a:t>
            </a:r>
          </a:p>
          <a:p>
            <a:r>
              <a:rPr lang="ru-RU" sz="2800" b="1" u="sng" dirty="0" smtClean="0">
                <a:latin typeface="Monotype Corsiva" pitchFamily="66" charset="0"/>
              </a:rPr>
              <a:t>Арбуз</a:t>
            </a:r>
            <a:r>
              <a:rPr lang="ru-RU" sz="2800" b="1" dirty="0" smtClean="0">
                <a:latin typeface="Monotype Corsiva" pitchFamily="66" charset="0"/>
              </a:rPr>
              <a:t> и </a:t>
            </a:r>
            <a:r>
              <a:rPr lang="ru-RU" sz="2800" b="1" u="sng" dirty="0" smtClean="0">
                <a:latin typeface="Monotype Corsiva" pitchFamily="66" charset="0"/>
              </a:rPr>
              <a:t>ананас.</a:t>
            </a:r>
          </a:p>
          <a:p>
            <a:r>
              <a:rPr lang="ru-RU" sz="2800" b="1" dirty="0" smtClean="0">
                <a:latin typeface="Monotype Corsiva" pitchFamily="66" charset="0"/>
              </a:rPr>
              <a:t>Вот </a:t>
            </a:r>
            <a:r>
              <a:rPr lang="ru-RU" sz="2800" b="1" u="sng" dirty="0" smtClean="0">
                <a:latin typeface="Monotype Corsiva" pitchFamily="66" charset="0"/>
              </a:rPr>
              <a:t>абрикос</a:t>
            </a:r>
            <a:r>
              <a:rPr lang="ru-RU" sz="2800" b="1" dirty="0" smtClean="0">
                <a:latin typeface="Monotype Corsiva" pitchFamily="66" charset="0"/>
              </a:rPr>
              <a:t>, а вот </a:t>
            </a:r>
            <a:r>
              <a:rPr lang="ru-RU" sz="2800" b="1" u="sng" dirty="0" smtClean="0">
                <a:latin typeface="Monotype Corsiva" pitchFamily="66" charset="0"/>
              </a:rPr>
              <a:t>айва</a:t>
            </a:r>
            <a:r>
              <a:rPr lang="ru-RU" sz="2800" b="1" dirty="0" smtClean="0">
                <a:latin typeface="Monotype Corsiva" pitchFamily="66" charset="0"/>
              </a:rPr>
              <a:t>…</a:t>
            </a:r>
          </a:p>
          <a:p>
            <a:r>
              <a:rPr lang="ru-RU" sz="2800" b="1" dirty="0" smtClean="0">
                <a:latin typeface="Monotype Corsiva" pitchFamily="66" charset="0"/>
              </a:rPr>
              <a:t>Какие вкусные слова –</a:t>
            </a:r>
          </a:p>
          <a:p>
            <a:r>
              <a:rPr lang="ru-RU" sz="2800" b="1" dirty="0" smtClean="0">
                <a:latin typeface="Monotype Corsiva" pitchFamily="66" charset="0"/>
              </a:rPr>
              <a:t>И все на букву </a:t>
            </a:r>
            <a:r>
              <a:rPr lang="ru-RU" sz="2800" b="1" u="sng" dirty="0" smtClean="0">
                <a:latin typeface="Monotype Corsiva" pitchFamily="66" charset="0"/>
              </a:rPr>
              <a:t>А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</a:p>
          <a:p>
            <a:pPr algn="r"/>
            <a:r>
              <a:rPr lang="ru-RU" sz="2800" b="1" dirty="0" smtClean="0">
                <a:latin typeface="Monotype Corsiva" pitchFamily="66" charset="0"/>
              </a:rPr>
              <a:t>С.Я. Маршак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185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2013-12-08T14:22:54Z</dcterms:created>
  <dcterms:modified xsi:type="dcterms:W3CDTF">2013-12-09T14:35:34Z</dcterms:modified>
</cp:coreProperties>
</file>